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4"/>
  </p:sldMasterIdLst>
  <p:notesMasterIdLst>
    <p:notesMasterId r:id="rId35"/>
  </p:notesMasterIdLst>
  <p:sldIdLst>
    <p:sldId id="256" r:id="rId5"/>
    <p:sldId id="267" r:id="rId6"/>
    <p:sldId id="262" r:id="rId7"/>
    <p:sldId id="2147478893" r:id="rId8"/>
    <p:sldId id="2147482451" r:id="rId9"/>
    <p:sldId id="2147482452" r:id="rId10"/>
    <p:sldId id="2147482453" r:id="rId11"/>
    <p:sldId id="2147482490" r:id="rId12"/>
    <p:sldId id="2147482446" r:id="rId13"/>
    <p:sldId id="2147482450" r:id="rId14"/>
    <p:sldId id="2147482447" r:id="rId15"/>
    <p:sldId id="2147482437" r:id="rId16"/>
    <p:sldId id="2147482448" r:id="rId17"/>
    <p:sldId id="2147482438" r:id="rId18"/>
    <p:sldId id="2147482449" r:id="rId19"/>
    <p:sldId id="2147482436" r:id="rId20"/>
    <p:sldId id="2147482454" r:id="rId21"/>
    <p:sldId id="264" r:id="rId22"/>
    <p:sldId id="2147482483" r:id="rId23"/>
    <p:sldId id="2147482486" r:id="rId24"/>
    <p:sldId id="2147482485" r:id="rId25"/>
    <p:sldId id="2147482487" r:id="rId26"/>
    <p:sldId id="2147482445" r:id="rId27"/>
    <p:sldId id="2147482488" r:id="rId28"/>
    <p:sldId id="2147482489" r:id="rId29"/>
    <p:sldId id="2147482493" r:id="rId30"/>
    <p:sldId id="2147482492" r:id="rId31"/>
    <p:sldId id="2147478890" r:id="rId32"/>
    <p:sldId id="291" r:id="rId33"/>
    <p:sldId id="290" r:id="rId3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eting Introduction" id="{D5B462C1-EDF2-4178-A895-A55C8A50804E}">
          <p14:sldIdLst>
            <p14:sldId id="256"/>
            <p14:sldId id="267"/>
            <p14:sldId id="262"/>
          </p14:sldIdLst>
        </p14:section>
        <p14:section name="DIP Manager Report" id="{CA4A59BF-0FE9-481E-B776-8EEE5E56F432}">
          <p14:sldIdLst>
            <p14:sldId id="2147478893"/>
            <p14:sldId id="2147482451"/>
            <p14:sldId id="2147482452"/>
            <p14:sldId id="2147482453"/>
            <p14:sldId id="2147482490"/>
          </p14:sldIdLst>
        </p14:section>
        <p14:section name="DIP Change Roadmap" id="{DFFC1948-11B6-4120-A88F-3943E6331294}">
          <p14:sldIdLst>
            <p14:sldId id="2147482446"/>
            <p14:sldId id="2147482450"/>
            <p14:sldId id="2147482447"/>
            <p14:sldId id="2147482437"/>
            <p14:sldId id="2147482448"/>
            <p14:sldId id="2147482438"/>
            <p14:sldId id="2147482449"/>
            <p14:sldId id="2147482436"/>
            <p14:sldId id="2147482454"/>
          </p14:sldIdLst>
        </p14:section>
        <p14:section name="DIP Change Report" id="{180ED8D3-8BBD-473B-BF9A-6D85322606A9}">
          <p14:sldIdLst>
            <p14:sldId id="264"/>
            <p14:sldId id="2147482483"/>
            <p14:sldId id="2147482486"/>
            <p14:sldId id="2147482485"/>
            <p14:sldId id="2147482487"/>
          </p14:sldIdLst>
        </p14:section>
        <p14:section name="DIP Assurance Strategy" id="{4A95BDB6-8D77-4E51-A2E9-48C14EA0E489}">
          <p14:sldIdLst>
            <p14:sldId id="2147482445"/>
            <p14:sldId id="2147482488"/>
            <p14:sldId id="2147482489"/>
            <p14:sldId id="2147482493"/>
            <p14:sldId id="2147482492"/>
          </p14:sldIdLst>
        </p14:section>
        <p14:section name="Closing items" id="{DCCA4259-57C6-4967-A8D4-9C2F6F9DD205}">
          <p14:sldIdLst>
            <p14:sldId id="2147478890"/>
            <p14:sldId id="291"/>
          </p14:sldIdLst>
        </p14:section>
        <p14:section name="Close of meeting" id="{23CCFA92-C270-438A-8817-CA820539757E}">
          <p14:sldIdLst>
            <p14:sldId id="2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B0A530-4051-9EAB-FE79-9E4EFCF450B1}" name="Tazwarul Islam" initials="TI" userId="S::tazwarul.islam@elexon.co.uk::32298443-a894-41eb-81cd-9bf9b0d8416e" providerId="AD"/>
  <p188:author id="{1FF2DDBD-1E48-E80D-B157-C5C8D7C22EF0}" name="Sean Dryden-Woods" initials="SD" userId="S::sean.woods@elexon.co.uk::e21e33a4-ecaf-419d-b2f8-fdc44de7de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26"/>
    <a:srgbClr val="A3E0BE"/>
    <a:srgbClr val="DDE3E4"/>
    <a:srgbClr val="CFE1F5"/>
    <a:srgbClr val="FFC1BE"/>
    <a:srgbClr val="E2EDF8"/>
    <a:srgbClr val="1C444C"/>
    <a:srgbClr val="66CC93"/>
    <a:srgbClr val="A0C4EA"/>
    <a:srgbClr val="D1D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041C9-390B-D9A6-E0C7-5E9396516959}" v="518" dt="2026-04-13T14:40:05.329"/>
    <p1510:client id="{3F654ECA-DCD1-5DF5-E407-9FCA282B39DC}" v="4133" dt="2026-04-13T12:28:57.044"/>
    <p1510:client id="{520D0D58-B7F4-4A1F-83E3-7A4BE65763E9}" v="416" dt="2026-04-14T08:14:59.925"/>
    <p1510:client id="{538B1E12-EDEC-0615-B559-12B47743F828}" v="710" dt="2026-04-13T12:49:43.001"/>
    <p1510:client id="{882D507F-0D53-3506-CD19-2B15FA28E917}" v="2" dt="2026-04-14T07:58:14.508"/>
    <p1510:client id="{9692DA79-B864-69E8-193E-48D794D0ACA6}" v="450" dt="2026-04-13T09:26:40.435"/>
    <p1510:client id="{FAFCDA44-CCE8-D67B-472A-BEA4FC7131AA}" v="430" dt="2026-04-13T15:41:35.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i Edet" userId="e45b8b97-129d-420d-8e1b-a6c58b536855" providerId="ADAL" clId="{816DCE3E-F1F8-48CC-916F-7E026366AFE4}"/>
    <pc:docChg chg="custSel modSld">
      <pc:chgData name="Ayi Edet" userId="e45b8b97-129d-420d-8e1b-a6c58b536855" providerId="ADAL" clId="{816DCE3E-F1F8-48CC-916F-7E026366AFE4}" dt="2026-04-14T08:14:59.925" v="420" actId="207"/>
      <pc:docMkLst>
        <pc:docMk/>
      </pc:docMkLst>
      <pc:sldChg chg="modSp mod">
        <pc:chgData name="Ayi Edet" userId="e45b8b97-129d-420d-8e1b-a6c58b536855" providerId="ADAL" clId="{816DCE3E-F1F8-48CC-916F-7E026366AFE4}" dt="2026-04-14T08:14:33.260" v="418" actId="207"/>
        <pc:sldMkLst>
          <pc:docMk/>
          <pc:sldMk cId="779109166" sldId="2147482437"/>
        </pc:sldMkLst>
        <pc:spChg chg="mod">
          <ac:chgData name="Ayi Edet" userId="e45b8b97-129d-420d-8e1b-a6c58b536855" providerId="ADAL" clId="{816DCE3E-F1F8-48CC-916F-7E026366AFE4}" dt="2026-04-13T11:15:07.948" v="404" actId="207"/>
          <ac:spMkLst>
            <pc:docMk/>
            <pc:sldMk cId="779109166" sldId="2147482437"/>
            <ac:spMk id="9" creationId="{6BE32C9E-0BD3-8EEA-EE60-BC94F93FFD00}"/>
          </ac:spMkLst>
        </pc:spChg>
        <pc:spChg chg="mod">
          <ac:chgData name="Ayi Edet" userId="e45b8b97-129d-420d-8e1b-a6c58b536855" providerId="ADAL" clId="{816DCE3E-F1F8-48CC-916F-7E026366AFE4}" dt="2026-04-13T11:15:27.004" v="405" actId="207"/>
          <ac:spMkLst>
            <pc:docMk/>
            <pc:sldMk cId="779109166" sldId="2147482437"/>
            <ac:spMk id="16" creationId="{83C37677-DC9B-4860-B7D1-6117F4F0C74B}"/>
          </ac:spMkLst>
        </pc:spChg>
        <pc:spChg chg="mod">
          <ac:chgData name="Ayi Edet" userId="e45b8b97-129d-420d-8e1b-a6c58b536855" providerId="ADAL" clId="{816DCE3E-F1F8-48CC-916F-7E026366AFE4}" dt="2026-04-14T08:14:33.260" v="418" actId="207"/>
          <ac:spMkLst>
            <pc:docMk/>
            <pc:sldMk cId="779109166" sldId="2147482437"/>
            <ac:spMk id="22" creationId="{BB553BE7-B6FD-958D-8C68-F02716AE3F7A}"/>
          </ac:spMkLst>
        </pc:spChg>
      </pc:sldChg>
      <pc:sldChg chg="modSp mod">
        <pc:chgData name="Ayi Edet" userId="e45b8b97-129d-420d-8e1b-a6c58b536855" providerId="ADAL" clId="{816DCE3E-F1F8-48CC-916F-7E026366AFE4}" dt="2026-04-13T09:49:20.821" v="331" actId="20577"/>
        <pc:sldMkLst>
          <pc:docMk/>
          <pc:sldMk cId="1458458451" sldId="2147482446"/>
        </pc:sldMkLst>
        <pc:spChg chg="mod">
          <ac:chgData name="Ayi Edet" userId="e45b8b97-129d-420d-8e1b-a6c58b536855" providerId="ADAL" clId="{816DCE3E-F1F8-48CC-916F-7E026366AFE4}" dt="2026-04-13T09:49:20.821" v="331" actId="20577"/>
          <ac:spMkLst>
            <pc:docMk/>
            <pc:sldMk cId="1458458451" sldId="2147482446"/>
            <ac:spMk id="3" creationId="{D3278417-6F44-58CE-7E45-D10A6B4311D0}"/>
          </ac:spMkLst>
        </pc:spChg>
      </pc:sldChg>
      <pc:sldChg chg="modSp mod">
        <pc:chgData name="Ayi Edet" userId="e45b8b97-129d-420d-8e1b-a6c58b536855" providerId="ADAL" clId="{816DCE3E-F1F8-48CC-916F-7E026366AFE4}" dt="2026-04-13T09:52:45.562" v="344" actId="20577"/>
        <pc:sldMkLst>
          <pc:docMk/>
          <pc:sldMk cId="463231706" sldId="2147482447"/>
        </pc:sldMkLst>
        <pc:spChg chg="mod">
          <ac:chgData name="Ayi Edet" userId="e45b8b97-129d-420d-8e1b-a6c58b536855" providerId="ADAL" clId="{816DCE3E-F1F8-48CC-916F-7E026366AFE4}" dt="2026-04-13T09:52:45.562" v="344" actId="20577"/>
          <ac:spMkLst>
            <pc:docMk/>
            <pc:sldMk cId="463231706" sldId="2147482447"/>
            <ac:spMk id="3" creationId="{E5180D8B-ABC9-2AF4-D543-0CEC1E28BC1A}"/>
          </ac:spMkLst>
        </pc:spChg>
      </pc:sldChg>
      <pc:sldChg chg="modSp mod">
        <pc:chgData name="Ayi Edet" userId="e45b8b97-129d-420d-8e1b-a6c58b536855" providerId="ADAL" clId="{816DCE3E-F1F8-48CC-916F-7E026366AFE4}" dt="2026-04-13T09:53:31.987" v="358" actId="20577"/>
        <pc:sldMkLst>
          <pc:docMk/>
          <pc:sldMk cId="1505369105" sldId="2147482448"/>
        </pc:sldMkLst>
        <pc:spChg chg="mod">
          <ac:chgData name="Ayi Edet" userId="e45b8b97-129d-420d-8e1b-a6c58b536855" providerId="ADAL" clId="{816DCE3E-F1F8-48CC-916F-7E026366AFE4}" dt="2026-04-13T09:53:31.987" v="358" actId="20577"/>
          <ac:spMkLst>
            <pc:docMk/>
            <pc:sldMk cId="1505369105" sldId="2147482448"/>
            <ac:spMk id="3" creationId="{A378ACD9-CAD1-441A-9FFB-236B9267B6BB}"/>
          </ac:spMkLst>
        </pc:spChg>
      </pc:sldChg>
      <pc:sldChg chg="modSp mod">
        <pc:chgData name="Ayi Edet" userId="e45b8b97-129d-420d-8e1b-a6c58b536855" providerId="ADAL" clId="{816DCE3E-F1F8-48CC-916F-7E026366AFE4}" dt="2026-04-13T08:54:06.157" v="311" actId="20577"/>
        <pc:sldMkLst>
          <pc:docMk/>
          <pc:sldMk cId="1692594429" sldId="2147482449"/>
        </pc:sldMkLst>
        <pc:spChg chg="mod">
          <ac:chgData name="Ayi Edet" userId="e45b8b97-129d-420d-8e1b-a6c58b536855" providerId="ADAL" clId="{816DCE3E-F1F8-48CC-916F-7E026366AFE4}" dt="2026-04-13T08:54:06.157" v="311" actId="20577"/>
          <ac:spMkLst>
            <pc:docMk/>
            <pc:sldMk cId="1692594429" sldId="2147482449"/>
            <ac:spMk id="3" creationId="{542809FC-A8A4-2F09-B720-A8E1A0B45749}"/>
          </ac:spMkLst>
        </pc:spChg>
      </pc:sldChg>
      <pc:sldChg chg="modSp mod">
        <pc:chgData name="Ayi Edet" userId="e45b8b97-129d-420d-8e1b-a6c58b536855" providerId="ADAL" clId="{816DCE3E-F1F8-48CC-916F-7E026366AFE4}" dt="2026-04-13T17:32:13.806" v="415" actId="113"/>
        <pc:sldMkLst>
          <pc:docMk/>
          <pc:sldMk cId="56356443" sldId="2147482452"/>
        </pc:sldMkLst>
        <pc:graphicFrameChg chg="mod modGraphic">
          <ac:chgData name="Ayi Edet" userId="e45b8b97-129d-420d-8e1b-a6c58b536855" providerId="ADAL" clId="{816DCE3E-F1F8-48CC-916F-7E026366AFE4}" dt="2026-04-13T17:32:13.806" v="415" actId="113"/>
          <ac:graphicFrameMkLst>
            <pc:docMk/>
            <pc:sldMk cId="56356443" sldId="2147482452"/>
            <ac:graphicFrameMk id="5" creationId="{766AF334-B391-7E32-4D06-4206CF536274}"/>
          </ac:graphicFrameMkLst>
        </pc:graphicFrameChg>
      </pc:sldChg>
      <pc:sldChg chg="addSp delSp modSp mod">
        <pc:chgData name="Ayi Edet" userId="e45b8b97-129d-420d-8e1b-a6c58b536855" providerId="ADAL" clId="{816DCE3E-F1F8-48CC-916F-7E026366AFE4}" dt="2026-04-14T08:14:59.925" v="420" actId="207"/>
        <pc:sldMkLst>
          <pc:docMk/>
          <pc:sldMk cId="2902251306" sldId="2147482453"/>
        </pc:sldMkLst>
        <pc:spChg chg="add del mod">
          <ac:chgData name="Ayi Edet" userId="e45b8b97-129d-420d-8e1b-a6c58b536855" providerId="ADAL" clId="{816DCE3E-F1F8-48CC-916F-7E026366AFE4}" dt="2026-04-13T08:52:50.262" v="304" actId="21"/>
          <ac:spMkLst>
            <pc:docMk/>
            <pc:sldMk cId="2902251306" sldId="2147482453"/>
            <ac:spMk id="3" creationId="{86824DD7-990F-D66E-1C8A-F0556B321A1F}"/>
          </ac:spMkLst>
        </pc:spChg>
        <pc:spChg chg="mod">
          <ac:chgData name="Ayi Edet" userId="e45b8b97-129d-420d-8e1b-a6c58b536855" providerId="ADAL" clId="{816DCE3E-F1F8-48CC-916F-7E026366AFE4}" dt="2026-04-13T17:31:49.514" v="412" actId="1076"/>
          <ac:spMkLst>
            <pc:docMk/>
            <pc:sldMk cId="2902251306" sldId="2147482453"/>
            <ac:spMk id="4" creationId="{4B517063-90C4-4195-A5AD-BB733D1622B8}"/>
          </ac:spMkLst>
        </pc:spChg>
        <pc:graphicFrameChg chg="mod modGraphic">
          <ac:chgData name="Ayi Edet" userId="e45b8b97-129d-420d-8e1b-a6c58b536855" providerId="ADAL" clId="{816DCE3E-F1F8-48CC-916F-7E026366AFE4}" dt="2026-04-14T08:14:59.925" v="420" actId="207"/>
          <ac:graphicFrameMkLst>
            <pc:docMk/>
            <pc:sldMk cId="2902251306" sldId="2147482453"/>
            <ac:graphicFrameMk id="5" creationId="{FA4A0A7B-7ABE-D573-D29D-25FDAB5176AB}"/>
          </ac:graphicFrameMkLst>
        </pc:graphicFrameChg>
      </pc:sldChg>
      <pc:sldChg chg="modSp mod">
        <pc:chgData name="Ayi Edet" userId="e45b8b97-129d-420d-8e1b-a6c58b536855" providerId="ADAL" clId="{816DCE3E-F1F8-48CC-916F-7E026366AFE4}" dt="2026-04-13T17:36:11.141" v="416" actId="20578"/>
        <pc:sldMkLst>
          <pc:docMk/>
          <pc:sldMk cId="1721981955" sldId="2147482490"/>
        </pc:sldMkLst>
        <pc:spChg chg="mod">
          <ac:chgData name="Ayi Edet" userId="e45b8b97-129d-420d-8e1b-a6c58b536855" providerId="ADAL" clId="{816DCE3E-F1F8-48CC-916F-7E026366AFE4}" dt="2026-04-13T17:36:11.141" v="416" actId="20578"/>
          <ac:spMkLst>
            <pc:docMk/>
            <pc:sldMk cId="1721981955" sldId="2147482490"/>
            <ac:spMk id="4" creationId="{F2EA23A0-3A5D-1B82-D9F5-CA530874124F}"/>
          </ac:spMkLst>
        </pc:spChg>
      </pc:sldChg>
    </pc:docChg>
  </pc:docChgLst>
  <pc:docChgLst>
    <pc:chgData name="James Stokes" userId="S::james.stokes@elexon.co.uk::00817ac6-435c-4edd-b639-30a21a818f44" providerId="AD" clId="Web-{538B1E12-EDEC-0615-B559-12B47743F828}"/>
    <pc:docChg chg="modSld sldOrd">
      <pc:chgData name="James Stokes" userId="S::james.stokes@elexon.co.uk::00817ac6-435c-4edd-b639-30a21a818f44" providerId="AD" clId="Web-{538B1E12-EDEC-0615-B559-12B47743F828}" dt="2026-04-13T12:49:21.704" v="455" actId="20577"/>
      <pc:docMkLst>
        <pc:docMk/>
      </pc:docMkLst>
      <pc:sldChg chg="modSp">
        <pc:chgData name="James Stokes" userId="S::james.stokes@elexon.co.uk::00817ac6-435c-4edd-b639-30a21a818f44" providerId="AD" clId="Web-{538B1E12-EDEC-0615-B559-12B47743F828}" dt="2026-04-13T12:21:20.560" v="16" actId="20577"/>
        <pc:sldMkLst>
          <pc:docMk/>
          <pc:sldMk cId="2469423483" sldId="262"/>
        </pc:sldMkLst>
        <pc:spChg chg="mod">
          <ac:chgData name="James Stokes" userId="S::james.stokes@elexon.co.uk::00817ac6-435c-4edd-b639-30a21a818f44" providerId="AD" clId="Web-{538B1E12-EDEC-0615-B559-12B47743F828}" dt="2026-04-13T12:21:20.560" v="16" actId="20577"/>
          <ac:spMkLst>
            <pc:docMk/>
            <pc:sldMk cId="2469423483" sldId="262"/>
            <ac:spMk id="4" creationId="{60CA3407-914C-B638-3A42-D0A0FA0A319C}"/>
          </ac:spMkLst>
        </pc:spChg>
      </pc:sldChg>
      <pc:sldChg chg="ord">
        <pc:chgData name="James Stokes" userId="S::james.stokes@elexon.co.uk::00817ac6-435c-4edd-b639-30a21a818f44" providerId="AD" clId="Web-{538B1E12-EDEC-0615-B559-12B47743F828}" dt="2026-04-13T12:41:01.945" v="257"/>
        <pc:sldMkLst>
          <pc:docMk/>
          <pc:sldMk cId="2117012479" sldId="2147482438"/>
        </pc:sldMkLst>
      </pc:sldChg>
      <pc:sldChg chg="modSp">
        <pc:chgData name="James Stokes" userId="S::james.stokes@elexon.co.uk::00817ac6-435c-4edd-b639-30a21a818f44" providerId="AD" clId="Web-{538B1E12-EDEC-0615-B559-12B47743F828}" dt="2026-04-13T12:42:26.728" v="318" actId="14100"/>
        <pc:sldMkLst>
          <pc:docMk/>
          <pc:sldMk cId="1458458451" sldId="2147482446"/>
        </pc:sldMkLst>
        <pc:spChg chg="mod">
          <ac:chgData name="James Stokes" userId="S::james.stokes@elexon.co.uk::00817ac6-435c-4edd-b639-30a21a818f44" providerId="AD" clId="Web-{538B1E12-EDEC-0615-B559-12B47743F828}" dt="2026-04-13T12:42:26.728" v="318" actId="14100"/>
          <ac:spMkLst>
            <pc:docMk/>
            <pc:sldMk cId="1458458451" sldId="2147482446"/>
            <ac:spMk id="2" creationId="{D9B9E2F1-A994-C75B-640C-3B0A0439A1E2}"/>
          </ac:spMkLst>
        </pc:spChg>
      </pc:sldChg>
      <pc:sldChg chg="modSp">
        <pc:chgData name="James Stokes" userId="S::james.stokes@elexon.co.uk::00817ac6-435c-4edd-b639-30a21a818f44" providerId="AD" clId="Web-{538B1E12-EDEC-0615-B559-12B47743F828}" dt="2026-04-13T12:42:00.837" v="309" actId="20577"/>
        <pc:sldMkLst>
          <pc:docMk/>
          <pc:sldMk cId="463231706" sldId="2147482447"/>
        </pc:sldMkLst>
        <pc:spChg chg="mod">
          <ac:chgData name="James Stokes" userId="S::james.stokes@elexon.co.uk::00817ac6-435c-4edd-b639-30a21a818f44" providerId="AD" clId="Web-{538B1E12-EDEC-0615-B559-12B47743F828}" dt="2026-04-13T12:42:00.837" v="309" actId="20577"/>
          <ac:spMkLst>
            <pc:docMk/>
            <pc:sldMk cId="463231706" sldId="2147482447"/>
            <ac:spMk id="2" creationId="{5B4B2233-CDAE-6921-4337-96A2327AD81C}"/>
          </ac:spMkLst>
        </pc:spChg>
      </pc:sldChg>
      <pc:sldChg chg="modSp ord">
        <pc:chgData name="James Stokes" userId="S::james.stokes@elexon.co.uk::00817ac6-435c-4edd-b639-30a21a818f44" providerId="AD" clId="Web-{538B1E12-EDEC-0615-B559-12B47743F828}" dt="2026-04-13T12:41:37.618" v="285" actId="20577"/>
        <pc:sldMkLst>
          <pc:docMk/>
          <pc:sldMk cId="1505369105" sldId="2147482448"/>
        </pc:sldMkLst>
        <pc:spChg chg="mod">
          <ac:chgData name="James Stokes" userId="S::james.stokes@elexon.co.uk::00817ac6-435c-4edd-b639-30a21a818f44" providerId="AD" clId="Web-{538B1E12-EDEC-0615-B559-12B47743F828}" dt="2026-04-13T12:41:37.618" v="285" actId="20577"/>
          <ac:spMkLst>
            <pc:docMk/>
            <pc:sldMk cId="1505369105" sldId="2147482448"/>
            <ac:spMk id="2" creationId="{F5DB6767-4E6C-9619-49BA-AD1453A0A9AF}"/>
          </ac:spMkLst>
        </pc:spChg>
      </pc:sldChg>
      <pc:sldChg chg="modSp">
        <pc:chgData name="James Stokes" userId="S::james.stokes@elexon.co.uk::00817ac6-435c-4edd-b639-30a21a818f44" providerId="AD" clId="Web-{538B1E12-EDEC-0615-B559-12B47743F828}" dt="2026-04-13T12:43:04.886" v="346" actId="20577"/>
        <pc:sldMkLst>
          <pc:docMk/>
          <pc:sldMk cId="1692594429" sldId="2147482449"/>
        </pc:sldMkLst>
        <pc:spChg chg="mod">
          <ac:chgData name="James Stokes" userId="S::james.stokes@elexon.co.uk::00817ac6-435c-4edd-b639-30a21a818f44" providerId="AD" clId="Web-{538B1E12-EDEC-0615-B559-12B47743F828}" dt="2026-04-13T12:43:04.886" v="346" actId="20577"/>
          <ac:spMkLst>
            <pc:docMk/>
            <pc:sldMk cId="1692594429" sldId="2147482449"/>
            <ac:spMk id="2" creationId="{74424916-7581-4A40-7D47-6D0762DA3D47}"/>
          </ac:spMkLst>
        </pc:spChg>
      </pc:sldChg>
      <pc:sldChg chg="modSp">
        <pc:chgData name="James Stokes" userId="S::james.stokes@elexon.co.uk::00817ac6-435c-4edd-b639-30a21a818f44" providerId="AD" clId="Web-{538B1E12-EDEC-0615-B559-12B47743F828}" dt="2026-04-13T12:24:28.817" v="40" actId="20577"/>
        <pc:sldMkLst>
          <pc:docMk/>
          <pc:sldMk cId="2705646898" sldId="2147482451"/>
        </pc:sldMkLst>
        <pc:spChg chg="mod">
          <ac:chgData name="James Stokes" userId="S::james.stokes@elexon.co.uk::00817ac6-435c-4edd-b639-30a21a818f44" providerId="AD" clId="Web-{538B1E12-EDEC-0615-B559-12B47743F828}" dt="2026-04-13T12:24:28.817" v="40" actId="20577"/>
          <ac:spMkLst>
            <pc:docMk/>
            <pc:sldMk cId="2705646898" sldId="2147482451"/>
            <ac:spMk id="3" creationId="{6E74A440-4091-DC69-1477-87CD26256563}"/>
          </ac:spMkLst>
        </pc:spChg>
      </pc:sldChg>
      <pc:sldChg chg="modSp">
        <pc:chgData name="James Stokes" userId="S::james.stokes@elexon.co.uk::00817ac6-435c-4edd-b639-30a21a818f44" providerId="AD" clId="Web-{538B1E12-EDEC-0615-B559-12B47743F828}" dt="2026-04-13T12:25:36.616" v="102"/>
        <pc:sldMkLst>
          <pc:docMk/>
          <pc:sldMk cId="56356443" sldId="2147482452"/>
        </pc:sldMkLst>
        <pc:graphicFrameChg chg="mod modGraphic">
          <ac:chgData name="James Stokes" userId="S::james.stokes@elexon.co.uk::00817ac6-435c-4edd-b639-30a21a818f44" providerId="AD" clId="Web-{538B1E12-EDEC-0615-B559-12B47743F828}" dt="2026-04-13T12:25:36.616" v="102"/>
          <ac:graphicFrameMkLst>
            <pc:docMk/>
            <pc:sldMk cId="56356443" sldId="2147482452"/>
            <ac:graphicFrameMk id="5" creationId="{766AF334-B391-7E32-4D06-4206CF536274}"/>
          </ac:graphicFrameMkLst>
        </pc:graphicFrameChg>
      </pc:sldChg>
      <pc:sldChg chg="modSp">
        <pc:chgData name="James Stokes" userId="S::james.stokes@elexon.co.uk::00817ac6-435c-4edd-b639-30a21a818f44" providerId="AD" clId="Web-{538B1E12-EDEC-0615-B559-12B47743F828}" dt="2026-04-13T12:27:33.321" v="219" actId="20577"/>
        <pc:sldMkLst>
          <pc:docMk/>
          <pc:sldMk cId="2902251306" sldId="2147482453"/>
        </pc:sldMkLst>
        <pc:spChg chg="mod">
          <ac:chgData name="James Stokes" userId="S::james.stokes@elexon.co.uk::00817ac6-435c-4edd-b639-30a21a818f44" providerId="AD" clId="Web-{538B1E12-EDEC-0615-B559-12B47743F828}" dt="2026-04-13T12:27:33.321" v="219" actId="20577"/>
          <ac:spMkLst>
            <pc:docMk/>
            <pc:sldMk cId="2902251306" sldId="2147482453"/>
            <ac:spMk id="4" creationId="{4B517063-90C4-4195-A5AD-BB733D1622B8}"/>
          </ac:spMkLst>
        </pc:spChg>
        <pc:graphicFrameChg chg="mod modGraphic">
          <ac:chgData name="James Stokes" userId="S::james.stokes@elexon.co.uk::00817ac6-435c-4edd-b639-30a21a818f44" providerId="AD" clId="Web-{538B1E12-EDEC-0615-B559-12B47743F828}" dt="2026-04-13T12:26:01.195" v="130"/>
          <ac:graphicFrameMkLst>
            <pc:docMk/>
            <pc:sldMk cId="2902251306" sldId="2147482453"/>
            <ac:graphicFrameMk id="5" creationId="{FA4A0A7B-7ABE-D573-D29D-25FDAB5176AB}"/>
          </ac:graphicFrameMkLst>
        </pc:graphicFrameChg>
      </pc:sldChg>
      <pc:sldChg chg="modSp">
        <pc:chgData name="James Stokes" userId="S::james.stokes@elexon.co.uk::00817ac6-435c-4edd-b639-30a21a818f44" providerId="AD" clId="Web-{538B1E12-EDEC-0615-B559-12B47743F828}" dt="2026-04-13T12:49:21.704" v="455" actId="20577"/>
        <pc:sldMkLst>
          <pc:docMk/>
          <pc:sldMk cId="1721981955" sldId="2147482490"/>
        </pc:sldMkLst>
        <pc:spChg chg="mod">
          <ac:chgData name="James Stokes" userId="S::james.stokes@elexon.co.uk::00817ac6-435c-4edd-b639-30a21a818f44" providerId="AD" clId="Web-{538B1E12-EDEC-0615-B559-12B47743F828}" dt="2026-04-13T12:49:21.704" v="455" actId="20577"/>
          <ac:spMkLst>
            <pc:docMk/>
            <pc:sldMk cId="1721981955" sldId="2147482490"/>
            <ac:spMk id="4" creationId="{F2EA23A0-3A5D-1B82-D9F5-CA530874124F}"/>
          </ac:spMkLst>
        </pc:spChg>
      </pc:sldChg>
    </pc:docChg>
  </pc:docChgLst>
  <pc:docChgLst>
    <pc:chgData name="Sean Dryden-Woods" userId="S::sean.woods@elexon.co.uk::e21e33a4-ecaf-419d-b2f8-fdc44de7de1d" providerId="AD" clId="Web-{FAFCDA44-CCE8-D67B-472A-BEA4FC7131AA}"/>
    <pc:docChg chg="mod addSld delSld modSld sldOrd modSection">
      <pc:chgData name="Sean Dryden-Woods" userId="S::sean.woods@elexon.co.uk::e21e33a4-ecaf-419d-b2f8-fdc44de7de1d" providerId="AD" clId="Web-{FAFCDA44-CCE8-D67B-472A-BEA4FC7131AA}" dt="2026-04-13T14:18:14.572" v="284" actId="20577"/>
      <pc:docMkLst>
        <pc:docMk/>
      </pc:docMkLst>
      <pc:sldChg chg="modSp">
        <pc:chgData name="Sean Dryden-Woods" userId="S::sean.woods@elexon.co.uk::e21e33a4-ecaf-419d-b2f8-fdc44de7de1d" providerId="AD" clId="Web-{FAFCDA44-CCE8-D67B-472A-BEA4FC7131AA}" dt="2026-04-13T13:10:08.014" v="184" actId="20577"/>
        <pc:sldMkLst>
          <pc:docMk/>
          <pc:sldMk cId="469453373" sldId="267"/>
        </pc:sldMkLst>
        <pc:spChg chg="mod">
          <ac:chgData name="Sean Dryden-Woods" userId="S::sean.woods@elexon.co.uk::e21e33a4-ecaf-419d-b2f8-fdc44de7de1d" providerId="AD" clId="Web-{FAFCDA44-CCE8-D67B-472A-BEA4FC7131AA}" dt="2026-04-13T13:10:08.014" v="184" actId="20577"/>
          <ac:spMkLst>
            <pc:docMk/>
            <pc:sldMk cId="469453373" sldId="267"/>
            <ac:spMk id="39" creationId="{92927EA6-F1DA-8A72-5D00-6AF9C9925B3B}"/>
          </ac:spMkLst>
        </pc:spChg>
      </pc:sldChg>
      <pc:sldChg chg="modSp">
        <pc:chgData name="Sean Dryden-Woods" userId="S::sean.woods@elexon.co.uk::e21e33a4-ecaf-419d-b2f8-fdc44de7de1d" providerId="AD" clId="Web-{FAFCDA44-CCE8-D67B-472A-BEA4FC7131AA}" dt="2026-04-13T14:18:14.572" v="284" actId="20577"/>
        <pc:sldMkLst>
          <pc:docMk/>
          <pc:sldMk cId="1638476121" sldId="291"/>
        </pc:sldMkLst>
        <pc:spChg chg="mod">
          <ac:chgData name="Sean Dryden-Woods" userId="S::sean.woods@elexon.co.uk::e21e33a4-ecaf-419d-b2f8-fdc44de7de1d" providerId="AD" clId="Web-{FAFCDA44-CCE8-D67B-472A-BEA4FC7131AA}" dt="2026-04-13T14:18:14.572" v="284" actId="20577"/>
          <ac:spMkLst>
            <pc:docMk/>
            <pc:sldMk cId="1638476121" sldId="291"/>
            <ac:spMk id="3" creationId="{6F991E64-7B07-65AB-2AF4-4466C9745AEA}"/>
          </ac:spMkLst>
        </pc:spChg>
      </pc:sldChg>
      <pc:sldChg chg="modSp">
        <pc:chgData name="Sean Dryden-Woods" userId="S::sean.woods@elexon.co.uk::e21e33a4-ecaf-419d-b2f8-fdc44de7de1d" providerId="AD" clId="Web-{FAFCDA44-CCE8-D67B-472A-BEA4FC7131AA}" dt="2026-04-13T14:18:11.462" v="282" actId="20577"/>
        <pc:sldMkLst>
          <pc:docMk/>
          <pc:sldMk cId="1515827750" sldId="2147478890"/>
        </pc:sldMkLst>
        <pc:spChg chg="mod">
          <ac:chgData name="Sean Dryden-Woods" userId="S::sean.woods@elexon.co.uk::e21e33a4-ecaf-419d-b2f8-fdc44de7de1d" providerId="AD" clId="Web-{FAFCDA44-CCE8-D67B-472A-BEA4FC7131AA}" dt="2026-04-13T14:18:11.462" v="282" actId="20577"/>
          <ac:spMkLst>
            <pc:docMk/>
            <pc:sldMk cId="1515827750" sldId="2147478890"/>
            <ac:spMk id="3" creationId="{25BF805E-2609-AEBD-3C63-A8227D8D897C}"/>
          </ac:spMkLst>
        </pc:spChg>
      </pc:sldChg>
      <pc:sldChg chg="modSp">
        <pc:chgData name="Sean Dryden-Woods" userId="S::sean.woods@elexon.co.uk::e21e33a4-ecaf-419d-b2f8-fdc44de7de1d" providerId="AD" clId="Web-{FAFCDA44-CCE8-D67B-472A-BEA4FC7131AA}" dt="2026-04-13T14:18:02.775" v="280" actId="20577"/>
        <pc:sldMkLst>
          <pc:docMk/>
          <pc:sldMk cId="3151133074" sldId="2147482485"/>
        </pc:sldMkLst>
        <pc:spChg chg="mod">
          <ac:chgData name="Sean Dryden-Woods" userId="S::sean.woods@elexon.co.uk::e21e33a4-ecaf-419d-b2f8-fdc44de7de1d" providerId="AD" clId="Web-{FAFCDA44-CCE8-D67B-472A-BEA4FC7131AA}" dt="2026-04-13T14:18:02.775" v="280" actId="20577"/>
          <ac:spMkLst>
            <pc:docMk/>
            <pc:sldMk cId="3151133074" sldId="2147482485"/>
            <ac:spMk id="3" creationId="{1AB9076D-A4F6-4D17-689C-6149EA87DF04}"/>
          </ac:spMkLst>
        </pc:spChg>
      </pc:sldChg>
      <pc:sldChg chg="modSp">
        <pc:chgData name="Sean Dryden-Woods" userId="S::sean.woods@elexon.co.uk::e21e33a4-ecaf-419d-b2f8-fdc44de7de1d" providerId="AD" clId="Web-{FAFCDA44-CCE8-D67B-472A-BEA4FC7131AA}" dt="2026-04-13T14:13:56.109" v="192" actId="20577"/>
        <pc:sldMkLst>
          <pc:docMk/>
          <pc:sldMk cId="2212482452" sldId="2147482488"/>
        </pc:sldMkLst>
        <pc:spChg chg="mod">
          <ac:chgData name="Sean Dryden-Woods" userId="S::sean.woods@elexon.co.uk::e21e33a4-ecaf-419d-b2f8-fdc44de7de1d" providerId="AD" clId="Web-{FAFCDA44-CCE8-D67B-472A-BEA4FC7131AA}" dt="2026-04-13T14:13:56.109" v="192" actId="20577"/>
          <ac:spMkLst>
            <pc:docMk/>
            <pc:sldMk cId="2212482452" sldId="2147482488"/>
            <ac:spMk id="3" creationId="{693A053E-10B1-8BF2-7D7C-5AF9A03840B0}"/>
          </ac:spMkLst>
        </pc:spChg>
      </pc:sldChg>
      <pc:sldChg chg="delSp modSp ord">
        <pc:chgData name="Sean Dryden-Woods" userId="S::sean.woods@elexon.co.uk::e21e33a4-ecaf-419d-b2f8-fdc44de7de1d" providerId="AD" clId="Web-{FAFCDA44-CCE8-D67B-472A-BEA4FC7131AA}" dt="2026-04-13T14:17:42.649" v="278" actId="20577"/>
        <pc:sldMkLst>
          <pc:docMk/>
          <pc:sldMk cId="2853832067" sldId="2147482489"/>
        </pc:sldMkLst>
        <pc:spChg chg="mod">
          <ac:chgData name="Sean Dryden-Woods" userId="S::sean.woods@elexon.co.uk::e21e33a4-ecaf-419d-b2f8-fdc44de7de1d" providerId="AD" clId="Web-{FAFCDA44-CCE8-D67B-472A-BEA4FC7131AA}" dt="2026-04-13T14:17:42.649" v="278" actId="20577"/>
          <ac:spMkLst>
            <pc:docMk/>
            <pc:sldMk cId="2853832067" sldId="2147482489"/>
            <ac:spMk id="3" creationId="{212C64CE-B804-4CBB-58C2-B30FAEE8BA88}"/>
          </ac:spMkLst>
        </pc:spChg>
        <pc:graphicFrameChg chg="del mod modGraphic">
          <ac:chgData name="Sean Dryden-Woods" userId="S::sean.woods@elexon.co.uk::e21e33a4-ecaf-419d-b2f8-fdc44de7de1d" providerId="AD" clId="Web-{FAFCDA44-CCE8-D67B-472A-BEA4FC7131AA}" dt="2026-04-13T14:15:56.177" v="209"/>
          <ac:graphicFrameMkLst>
            <pc:docMk/>
            <pc:sldMk cId="2853832067" sldId="2147482489"/>
            <ac:graphicFrameMk id="7" creationId="{DB422413-34DC-C4B1-9AD9-31EBF594167C}"/>
          </ac:graphicFrameMkLst>
        </pc:graphicFrameChg>
      </pc:sldChg>
      <pc:sldChg chg="modSp">
        <pc:chgData name="Sean Dryden-Woods" userId="S::sean.woods@elexon.co.uk::e21e33a4-ecaf-419d-b2f8-fdc44de7de1d" providerId="AD" clId="Web-{FAFCDA44-CCE8-D67B-472A-BEA4FC7131AA}" dt="2026-04-13T12:41:37.558" v="164" actId="20577"/>
        <pc:sldMkLst>
          <pc:docMk/>
          <pc:sldMk cId="1721981955" sldId="2147482490"/>
        </pc:sldMkLst>
        <pc:spChg chg="mod">
          <ac:chgData name="Sean Dryden-Woods" userId="S::sean.woods@elexon.co.uk::e21e33a4-ecaf-419d-b2f8-fdc44de7de1d" providerId="AD" clId="Web-{FAFCDA44-CCE8-D67B-472A-BEA4FC7131AA}" dt="2026-04-13T12:41:37.558" v="164" actId="20577"/>
          <ac:spMkLst>
            <pc:docMk/>
            <pc:sldMk cId="1721981955" sldId="2147482490"/>
            <ac:spMk id="4" creationId="{F2EA23A0-3A5D-1B82-D9F5-CA530874124F}"/>
          </ac:spMkLst>
        </pc:spChg>
      </pc:sldChg>
      <pc:sldChg chg="del">
        <pc:chgData name="Sean Dryden-Woods" userId="S::sean.woods@elexon.co.uk::e21e33a4-ecaf-419d-b2f8-fdc44de7de1d" providerId="AD" clId="Web-{FAFCDA44-CCE8-D67B-472A-BEA4FC7131AA}" dt="2026-04-13T13:35:15.280" v="186"/>
        <pc:sldMkLst>
          <pc:docMk/>
          <pc:sldMk cId="2481761391" sldId="2147482491"/>
        </pc:sldMkLst>
      </pc:sldChg>
      <pc:sldChg chg="add replId">
        <pc:chgData name="Sean Dryden-Woods" userId="S::sean.woods@elexon.co.uk::e21e33a4-ecaf-419d-b2f8-fdc44de7de1d" providerId="AD" clId="Web-{FAFCDA44-CCE8-D67B-472A-BEA4FC7131AA}" dt="2026-04-13T13:33:57.139" v="185"/>
        <pc:sldMkLst>
          <pc:docMk/>
          <pc:sldMk cId="3993178749" sldId="2147482492"/>
        </pc:sldMkLst>
      </pc:sldChg>
      <pc:sldChg chg="addSp modSp new">
        <pc:chgData name="Sean Dryden-Woods" userId="S::sean.woods@elexon.co.uk::e21e33a4-ecaf-419d-b2f8-fdc44de7de1d" providerId="AD" clId="Web-{FAFCDA44-CCE8-D67B-472A-BEA4FC7131AA}" dt="2026-04-13T14:16:36.413" v="276"/>
        <pc:sldMkLst>
          <pc:docMk/>
          <pc:sldMk cId="1086013404" sldId="2147482493"/>
        </pc:sldMkLst>
        <pc:spChg chg="mod">
          <ac:chgData name="Sean Dryden-Woods" userId="S::sean.woods@elexon.co.uk::e21e33a4-ecaf-419d-b2f8-fdc44de7de1d" providerId="AD" clId="Web-{FAFCDA44-CCE8-D67B-472A-BEA4FC7131AA}" dt="2026-04-13T14:16:28.116" v="258" actId="20577"/>
          <ac:spMkLst>
            <pc:docMk/>
            <pc:sldMk cId="1086013404" sldId="2147482493"/>
            <ac:spMk id="2" creationId="{4073D9D4-668B-2C2E-D4C1-C4BD5FDD1BB7}"/>
          </ac:spMkLst>
        </pc:spChg>
        <pc:spChg chg="mod">
          <ac:chgData name="Sean Dryden-Woods" userId="S::sean.woods@elexon.co.uk::e21e33a4-ecaf-419d-b2f8-fdc44de7de1d" providerId="AD" clId="Web-{FAFCDA44-CCE8-D67B-472A-BEA4FC7131AA}" dt="2026-04-13T14:15:07.223" v="200" actId="20577"/>
          <ac:spMkLst>
            <pc:docMk/>
            <pc:sldMk cId="1086013404" sldId="2147482493"/>
            <ac:spMk id="3" creationId="{AEA5655A-FD09-C290-53DC-6C6BBE030F7A}"/>
          </ac:spMkLst>
        </pc:spChg>
        <pc:graphicFrameChg chg="add mod modGraphic">
          <ac:chgData name="Sean Dryden-Woods" userId="S::sean.woods@elexon.co.uk::e21e33a4-ecaf-419d-b2f8-fdc44de7de1d" providerId="AD" clId="Web-{FAFCDA44-CCE8-D67B-472A-BEA4FC7131AA}" dt="2026-04-13T14:16:36.413" v="276"/>
          <ac:graphicFrameMkLst>
            <pc:docMk/>
            <pc:sldMk cId="1086013404" sldId="2147482493"/>
            <ac:graphicFrameMk id="5" creationId="{4DF3D92D-9B58-B238-0CC3-D9FE278D7CA6}"/>
          </ac:graphicFrameMkLst>
        </pc:graphicFrameChg>
      </pc:sldChg>
    </pc:docChg>
  </pc:docChgLst>
  <pc:docChgLst>
    <pc:chgData name="Robert Golding" userId="S::robert.golding@elexon.co.uk::e5c5bb8b-dbb2-475b-ab71-26f85ee42516" providerId="AD" clId="Web-{3F654ECA-DCD1-5DF5-E407-9FCA282B39DC}"/>
    <pc:docChg chg="addSld modSld modSection">
      <pc:chgData name="Robert Golding" userId="S::robert.golding@elexon.co.uk::e5c5bb8b-dbb2-475b-ab71-26f85ee42516" providerId="AD" clId="Web-{3F654ECA-DCD1-5DF5-E407-9FCA282B39DC}" dt="2026-04-13T11:09:35.672" v="2109" actId="20577"/>
      <pc:docMkLst>
        <pc:docMk/>
      </pc:docMkLst>
      <pc:sldChg chg="addSp delSp modSp add replId">
        <pc:chgData name="Robert Golding" userId="S::robert.golding@elexon.co.uk::e5c5bb8b-dbb2-475b-ab71-26f85ee42516" providerId="AD" clId="Web-{3F654ECA-DCD1-5DF5-E407-9FCA282B39DC}" dt="2026-04-13T11:09:35.672" v="2109" actId="20577"/>
        <pc:sldMkLst>
          <pc:docMk/>
          <pc:sldMk cId="1721981955" sldId="2147482490"/>
        </pc:sldMkLst>
        <pc:spChg chg="mod">
          <ac:chgData name="Robert Golding" userId="S::robert.golding@elexon.co.uk::e5c5bb8b-dbb2-475b-ab71-26f85ee42516" providerId="AD" clId="Web-{3F654ECA-DCD1-5DF5-E407-9FCA282B39DC}" dt="2026-04-13T10:07:46.312" v="14" actId="14100"/>
          <ac:spMkLst>
            <pc:docMk/>
            <pc:sldMk cId="1721981955" sldId="2147482490"/>
            <ac:spMk id="2" creationId="{641079F1-84B9-0BDB-1747-37F21713DD7D}"/>
          </ac:spMkLst>
        </pc:spChg>
        <pc:spChg chg="mod">
          <ac:chgData name="Robert Golding" userId="S::robert.golding@elexon.co.uk::e5c5bb8b-dbb2-475b-ab71-26f85ee42516" providerId="AD" clId="Web-{3F654ECA-DCD1-5DF5-E407-9FCA282B39DC}" dt="2026-04-13T11:09:35.672" v="2109" actId="20577"/>
          <ac:spMkLst>
            <pc:docMk/>
            <pc:sldMk cId="1721981955" sldId="2147482490"/>
            <ac:spMk id="4" creationId="{F2EA23A0-3A5D-1B82-D9F5-CA530874124F}"/>
          </ac:spMkLst>
        </pc:spChg>
        <pc:spChg chg="add del mod">
          <ac:chgData name="Robert Golding" userId="S::robert.golding@elexon.co.uk::e5c5bb8b-dbb2-475b-ab71-26f85ee42516" providerId="AD" clId="Web-{3F654ECA-DCD1-5DF5-E407-9FCA282B39DC}" dt="2026-04-13T10:08:11.125" v="18"/>
          <ac:spMkLst>
            <pc:docMk/>
            <pc:sldMk cId="1721981955" sldId="2147482490"/>
            <ac:spMk id="6" creationId="{8BD6A6EF-6C6E-D738-7D29-24BC29640D3D}"/>
          </ac:spMkLst>
        </pc:spChg>
        <pc:graphicFrameChg chg="del">
          <ac:chgData name="Robert Golding" userId="S::robert.golding@elexon.co.uk::e5c5bb8b-dbb2-475b-ab71-26f85ee42516" providerId="AD" clId="Web-{3F654ECA-DCD1-5DF5-E407-9FCA282B39DC}" dt="2026-04-13T10:07:52.077" v="15"/>
          <ac:graphicFrameMkLst>
            <pc:docMk/>
            <pc:sldMk cId="1721981955" sldId="2147482490"/>
            <ac:graphicFrameMk id="5" creationId="{C0E81D34-A627-A683-AA0E-2E384E334CC6}"/>
          </ac:graphicFrameMkLst>
        </pc:graphicFrameChg>
      </pc:sldChg>
    </pc:docChg>
  </pc:docChgLst>
  <pc:docChgLst>
    <pc:chgData name="Sean Dryden-Woods" userId="S::sean.woods@elexon.co.uk::e21e33a4-ecaf-419d-b2f8-fdc44de7de1d" providerId="AD" clId="Web-{882D507F-0D53-3506-CD19-2B15FA28E917}"/>
    <pc:docChg chg="modSld">
      <pc:chgData name="Sean Dryden-Woods" userId="S::sean.woods@elexon.co.uk::e21e33a4-ecaf-419d-b2f8-fdc44de7de1d" providerId="AD" clId="Web-{882D507F-0D53-3506-CD19-2B15FA28E917}" dt="2026-04-14T07:58:14.508" v="1"/>
      <pc:docMkLst>
        <pc:docMk/>
      </pc:docMkLst>
      <pc:sldChg chg="modSp">
        <pc:chgData name="Sean Dryden-Woods" userId="S::sean.woods@elexon.co.uk::e21e33a4-ecaf-419d-b2f8-fdc44de7de1d" providerId="AD" clId="Web-{882D507F-0D53-3506-CD19-2B15FA28E917}" dt="2026-04-14T07:58:14.508" v="1"/>
        <pc:sldMkLst>
          <pc:docMk/>
          <pc:sldMk cId="2517985081" sldId="2147482483"/>
        </pc:sldMkLst>
        <pc:graphicFrameChg chg="modGraphic">
          <ac:chgData name="Sean Dryden-Woods" userId="S::sean.woods@elexon.co.uk::e21e33a4-ecaf-419d-b2f8-fdc44de7de1d" providerId="AD" clId="Web-{882D507F-0D53-3506-CD19-2B15FA28E917}" dt="2026-04-14T07:58:14.508" v="1"/>
          <ac:graphicFrameMkLst>
            <pc:docMk/>
            <pc:sldMk cId="2517985081" sldId="2147482483"/>
            <ac:graphicFrameMk id="6" creationId="{BAB1FC2C-A1FB-80C4-D4A1-F03812665DC9}"/>
          </ac:graphicFrameMkLst>
        </pc:graphicFrameChg>
      </pc:sldChg>
    </pc:docChg>
  </pc:docChgLst>
  <pc:docChgLst>
    <pc:chgData name="Sean Dryden-Woods" userId="e21e33a4-ecaf-419d-b2f8-fdc44de7de1d" providerId="ADAL" clId="{08E7D411-175E-4B2D-85DA-0D122702FD75}"/>
    <pc:docChg chg="undo custSel addSld delSld modSld sldOrd modSection">
      <pc:chgData name="Sean Dryden-Woods" userId="e21e33a4-ecaf-419d-b2f8-fdc44de7de1d" providerId="ADAL" clId="{08E7D411-175E-4B2D-85DA-0D122702FD75}" dt="2026-04-06T10:51:27.019" v="1633" actId="20577"/>
      <pc:docMkLst>
        <pc:docMk/>
      </pc:docMkLst>
      <pc:sldChg chg="modSp mod">
        <pc:chgData name="Sean Dryden-Woods" userId="e21e33a4-ecaf-419d-b2f8-fdc44de7de1d" providerId="ADAL" clId="{08E7D411-175E-4B2D-85DA-0D122702FD75}" dt="2026-04-06T09:31:25.225" v="13" actId="20577"/>
        <pc:sldMkLst>
          <pc:docMk/>
          <pc:sldMk cId="772703732" sldId="256"/>
        </pc:sldMkLst>
        <pc:spChg chg="mod">
          <ac:chgData name="Sean Dryden-Woods" userId="e21e33a4-ecaf-419d-b2f8-fdc44de7de1d" providerId="ADAL" clId="{08E7D411-175E-4B2D-85DA-0D122702FD75}" dt="2026-04-06T09:31:18.961" v="1" actId="20577"/>
          <ac:spMkLst>
            <pc:docMk/>
            <pc:sldMk cId="772703732" sldId="256"/>
            <ac:spMk id="2" creationId="{4A79FC9A-AF44-9769-8A06-CE2AE3BA484A}"/>
          </ac:spMkLst>
        </pc:spChg>
        <pc:spChg chg="mod">
          <ac:chgData name="Sean Dryden-Woods" userId="e21e33a4-ecaf-419d-b2f8-fdc44de7de1d" providerId="ADAL" clId="{08E7D411-175E-4B2D-85DA-0D122702FD75}" dt="2026-04-06T09:31:25.225" v="13" actId="20577"/>
          <ac:spMkLst>
            <pc:docMk/>
            <pc:sldMk cId="772703732" sldId="256"/>
            <ac:spMk id="20" creationId="{837882F4-26CB-4E49-74BB-A2B686CF1AD3}"/>
          </ac:spMkLst>
        </pc:spChg>
      </pc:sldChg>
      <pc:sldChg chg="modSp mod">
        <pc:chgData name="Sean Dryden-Woods" userId="e21e33a4-ecaf-419d-b2f8-fdc44de7de1d" providerId="ADAL" clId="{08E7D411-175E-4B2D-85DA-0D122702FD75}" dt="2026-04-06T10:04:06.487" v="1445" actId="20577"/>
        <pc:sldMkLst>
          <pc:docMk/>
          <pc:sldMk cId="2469423483" sldId="262"/>
        </pc:sldMkLst>
        <pc:spChg chg="mod">
          <ac:chgData name="Sean Dryden-Woods" userId="e21e33a4-ecaf-419d-b2f8-fdc44de7de1d" providerId="ADAL" clId="{08E7D411-175E-4B2D-85DA-0D122702FD75}" dt="2026-04-06T10:04:06.487" v="1445" actId="20577"/>
          <ac:spMkLst>
            <pc:docMk/>
            <pc:sldMk cId="2469423483" sldId="262"/>
            <ac:spMk id="4" creationId="{60CA3407-914C-B638-3A42-D0A0FA0A319C}"/>
          </ac:spMkLst>
        </pc:spChg>
      </pc:sldChg>
      <pc:sldChg chg="modSp mod">
        <pc:chgData name="Sean Dryden-Woods" userId="e21e33a4-ecaf-419d-b2f8-fdc44de7de1d" providerId="ADAL" clId="{08E7D411-175E-4B2D-85DA-0D122702FD75}" dt="2026-04-06T10:51:27.019" v="1633" actId="20577"/>
        <pc:sldMkLst>
          <pc:docMk/>
          <pc:sldMk cId="469453373" sldId="267"/>
        </pc:sldMkLst>
        <pc:spChg chg="mod">
          <ac:chgData name="Sean Dryden-Woods" userId="e21e33a4-ecaf-419d-b2f8-fdc44de7de1d" providerId="ADAL" clId="{08E7D411-175E-4B2D-85DA-0D122702FD75}" dt="2026-04-06T10:03:58.520" v="1430" actId="20577"/>
          <ac:spMkLst>
            <pc:docMk/>
            <pc:sldMk cId="469453373" sldId="267"/>
            <ac:spMk id="36" creationId="{9B2D2CF7-D1DC-7C6B-72C4-0B69DD0C14F6}"/>
          </ac:spMkLst>
        </pc:spChg>
        <pc:spChg chg="mod">
          <ac:chgData name="Sean Dryden-Woods" userId="e21e33a4-ecaf-419d-b2f8-fdc44de7de1d" providerId="ADAL" clId="{08E7D411-175E-4B2D-85DA-0D122702FD75}" dt="2026-04-06T10:51:27.019" v="1633" actId="20577"/>
          <ac:spMkLst>
            <pc:docMk/>
            <pc:sldMk cId="469453373" sldId="267"/>
            <ac:spMk id="39" creationId="{92927EA6-F1DA-8A72-5D00-6AF9C9925B3B}"/>
          </ac:spMkLst>
        </pc:spChg>
      </pc:sldChg>
      <pc:sldChg chg="modSp mod">
        <pc:chgData name="Sean Dryden-Woods" userId="e21e33a4-ecaf-419d-b2f8-fdc44de7de1d" providerId="ADAL" clId="{08E7D411-175E-4B2D-85DA-0D122702FD75}" dt="2026-04-06T10:22:29.496" v="1576" actId="20577"/>
        <pc:sldMkLst>
          <pc:docMk/>
          <pc:sldMk cId="1638476121" sldId="291"/>
        </pc:sldMkLst>
        <pc:spChg chg="mod">
          <ac:chgData name="Sean Dryden-Woods" userId="e21e33a4-ecaf-419d-b2f8-fdc44de7de1d" providerId="ADAL" clId="{08E7D411-175E-4B2D-85DA-0D122702FD75}" dt="2026-04-06T10:22:29.496" v="1576" actId="20577"/>
          <ac:spMkLst>
            <pc:docMk/>
            <pc:sldMk cId="1638476121" sldId="291"/>
            <ac:spMk id="3" creationId="{6F991E64-7B07-65AB-2AF4-4466C9745AEA}"/>
          </ac:spMkLst>
        </pc:spChg>
      </pc:sldChg>
      <pc:sldChg chg="modSp mod">
        <pc:chgData name="Sean Dryden-Woods" userId="e21e33a4-ecaf-419d-b2f8-fdc44de7de1d" providerId="ADAL" clId="{08E7D411-175E-4B2D-85DA-0D122702FD75}" dt="2026-04-06T10:22:26.220" v="1574" actId="20577"/>
        <pc:sldMkLst>
          <pc:docMk/>
          <pc:sldMk cId="1515827750" sldId="2147478890"/>
        </pc:sldMkLst>
        <pc:spChg chg="mod">
          <ac:chgData name="Sean Dryden-Woods" userId="e21e33a4-ecaf-419d-b2f8-fdc44de7de1d" providerId="ADAL" clId="{08E7D411-175E-4B2D-85DA-0D122702FD75}" dt="2026-04-06T10:22:26.220" v="1574" actId="20577"/>
          <ac:spMkLst>
            <pc:docMk/>
            <pc:sldMk cId="1515827750" sldId="2147478890"/>
            <ac:spMk id="3" creationId="{25BF805E-2609-AEBD-3C63-A8227D8D897C}"/>
          </ac:spMkLst>
        </pc:spChg>
      </pc:sldChg>
      <pc:sldChg chg="modSp mod">
        <pc:chgData name="Sean Dryden-Woods" userId="e21e33a4-ecaf-419d-b2f8-fdc44de7de1d" providerId="ADAL" clId="{08E7D411-175E-4B2D-85DA-0D122702FD75}" dt="2026-04-06T09:57:08.091" v="1271" actId="20577"/>
        <pc:sldMkLst>
          <pc:docMk/>
          <pc:sldMk cId="2330730759" sldId="2147478893"/>
        </pc:sldMkLst>
        <pc:spChg chg="mod">
          <ac:chgData name="Sean Dryden-Woods" userId="e21e33a4-ecaf-419d-b2f8-fdc44de7de1d" providerId="ADAL" clId="{08E7D411-175E-4B2D-85DA-0D122702FD75}" dt="2026-04-06T09:57:08.091" v="1271" actId="20577"/>
          <ac:spMkLst>
            <pc:docMk/>
            <pc:sldMk cId="2330730759" sldId="2147478893"/>
            <ac:spMk id="2" creationId="{78A2A282-07D5-E5B4-A268-C7BE7E4FAAED}"/>
          </ac:spMkLst>
        </pc:spChg>
      </pc:sldChg>
      <pc:sldChg chg="add del ord">
        <pc:chgData name="Sean Dryden-Woods" userId="e21e33a4-ecaf-419d-b2f8-fdc44de7de1d" providerId="ADAL" clId="{08E7D411-175E-4B2D-85DA-0D122702FD75}" dt="2026-04-06T09:56:28.534" v="1231"/>
        <pc:sldMkLst>
          <pc:docMk/>
          <pc:sldMk cId="3781081188" sldId="2147482436"/>
        </pc:sldMkLst>
      </pc:sldChg>
      <pc:sldChg chg="add del ord">
        <pc:chgData name="Sean Dryden-Woods" userId="e21e33a4-ecaf-419d-b2f8-fdc44de7de1d" providerId="ADAL" clId="{08E7D411-175E-4B2D-85DA-0D122702FD75}" dt="2026-04-06T09:56:18.727" v="1227"/>
        <pc:sldMkLst>
          <pc:docMk/>
          <pc:sldMk cId="779109166" sldId="2147482437"/>
        </pc:sldMkLst>
      </pc:sldChg>
      <pc:sldChg chg="add del ord">
        <pc:chgData name="Sean Dryden-Woods" userId="e21e33a4-ecaf-419d-b2f8-fdc44de7de1d" providerId="ADAL" clId="{08E7D411-175E-4B2D-85DA-0D122702FD75}" dt="2026-04-06T09:56:23.280" v="1229"/>
        <pc:sldMkLst>
          <pc:docMk/>
          <pc:sldMk cId="2117012479" sldId="2147482438"/>
        </pc:sldMkLst>
      </pc:sldChg>
      <pc:sldChg chg="modSp new mod">
        <pc:chgData name="Sean Dryden-Woods" userId="e21e33a4-ecaf-419d-b2f8-fdc44de7de1d" providerId="ADAL" clId="{08E7D411-175E-4B2D-85DA-0D122702FD75}" dt="2026-04-06T10:05:31.461" v="1480" actId="255"/>
        <pc:sldMkLst>
          <pc:docMk/>
          <pc:sldMk cId="1458458451" sldId="2147482446"/>
        </pc:sldMkLst>
        <pc:spChg chg="mod">
          <ac:chgData name="Sean Dryden-Woods" userId="e21e33a4-ecaf-419d-b2f8-fdc44de7de1d" providerId="ADAL" clId="{08E7D411-175E-4B2D-85DA-0D122702FD75}" dt="2026-04-06T09:37:27.406" v="84" actId="20577"/>
          <ac:spMkLst>
            <pc:docMk/>
            <pc:sldMk cId="1458458451" sldId="2147482446"/>
            <ac:spMk id="2" creationId="{D9B9E2F1-A994-C75B-640C-3B0A0439A1E2}"/>
          </ac:spMkLst>
        </pc:spChg>
        <pc:spChg chg="mod">
          <ac:chgData name="Sean Dryden-Woods" userId="e21e33a4-ecaf-419d-b2f8-fdc44de7de1d" providerId="ADAL" clId="{08E7D411-175E-4B2D-85DA-0D122702FD75}" dt="2026-04-06T10:05:31.461" v="1480" actId="255"/>
          <ac:spMkLst>
            <pc:docMk/>
            <pc:sldMk cId="1458458451" sldId="2147482446"/>
            <ac:spMk id="3" creationId="{D3278417-6F44-58CE-7E45-D10A6B4311D0}"/>
          </ac:spMkLst>
        </pc:spChg>
      </pc:sldChg>
      <pc:sldChg chg="modSp add mod">
        <pc:chgData name="Sean Dryden-Woods" userId="e21e33a4-ecaf-419d-b2f8-fdc44de7de1d" providerId="ADAL" clId="{08E7D411-175E-4B2D-85DA-0D122702FD75}" dt="2026-04-06T10:05:36.611" v="1481" actId="255"/>
        <pc:sldMkLst>
          <pc:docMk/>
          <pc:sldMk cId="463231706" sldId="2147482447"/>
        </pc:sldMkLst>
        <pc:spChg chg="mod">
          <ac:chgData name="Sean Dryden-Woods" userId="e21e33a4-ecaf-419d-b2f8-fdc44de7de1d" providerId="ADAL" clId="{08E7D411-175E-4B2D-85DA-0D122702FD75}" dt="2026-04-06T10:05:36.611" v="1481" actId="255"/>
          <ac:spMkLst>
            <pc:docMk/>
            <pc:sldMk cId="463231706" sldId="2147482447"/>
            <ac:spMk id="3" creationId="{E5180D8B-ABC9-2AF4-D543-0CEC1E28BC1A}"/>
          </ac:spMkLst>
        </pc:spChg>
      </pc:sldChg>
      <pc:sldChg chg="modSp add mod">
        <pc:chgData name="Sean Dryden-Woods" userId="e21e33a4-ecaf-419d-b2f8-fdc44de7de1d" providerId="ADAL" clId="{08E7D411-175E-4B2D-85DA-0D122702FD75}" dt="2026-04-06T10:05:42.516" v="1482" actId="255"/>
        <pc:sldMkLst>
          <pc:docMk/>
          <pc:sldMk cId="1505369105" sldId="2147482448"/>
        </pc:sldMkLst>
        <pc:spChg chg="mod">
          <ac:chgData name="Sean Dryden-Woods" userId="e21e33a4-ecaf-419d-b2f8-fdc44de7de1d" providerId="ADAL" clId="{08E7D411-175E-4B2D-85DA-0D122702FD75}" dt="2026-04-06T10:05:42.516" v="1482" actId="255"/>
          <ac:spMkLst>
            <pc:docMk/>
            <pc:sldMk cId="1505369105" sldId="2147482448"/>
            <ac:spMk id="3" creationId="{A378ACD9-CAD1-441A-9FFB-236B9267B6BB}"/>
          </ac:spMkLst>
        </pc:spChg>
      </pc:sldChg>
      <pc:sldChg chg="modSp add mod">
        <pc:chgData name="Sean Dryden-Woods" userId="e21e33a4-ecaf-419d-b2f8-fdc44de7de1d" providerId="ADAL" clId="{08E7D411-175E-4B2D-85DA-0D122702FD75}" dt="2026-04-06T10:05:49.139" v="1483" actId="255"/>
        <pc:sldMkLst>
          <pc:docMk/>
          <pc:sldMk cId="1692594429" sldId="2147482449"/>
        </pc:sldMkLst>
        <pc:spChg chg="mod">
          <ac:chgData name="Sean Dryden-Woods" userId="e21e33a4-ecaf-419d-b2f8-fdc44de7de1d" providerId="ADAL" clId="{08E7D411-175E-4B2D-85DA-0D122702FD75}" dt="2026-04-06T10:05:49.139" v="1483" actId="255"/>
          <ac:spMkLst>
            <pc:docMk/>
            <pc:sldMk cId="1692594429" sldId="2147482449"/>
            <ac:spMk id="3" creationId="{542809FC-A8A4-2F09-B720-A8E1A0B45749}"/>
          </ac:spMkLst>
        </pc:spChg>
      </pc:sldChg>
      <pc:sldChg chg="addSp modSp add mod ord">
        <pc:chgData name="Sean Dryden-Woods" userId="e21e33a4-ecaf-419d-b2f8-fdc44de7de1d" providerId="ADAL" clId="{08E7D411-175E-4B2D-85DA-0D122702FD75}" dt="2026-04-06T09:56:38.264" v="1234"/>
        <pc:sldMkLst>
          <pc:docMk/>
          <pc:sldMk cId="1463217923" sldId="2147482450"/>
        </pc:sldMkLst>
        <pc:spChg chg="mod">
          <ac:chgData name="Sean Dryden-Woods" userId="e21e33a4-ecaf-419d-b2f8-fdc44de7de1d" providerId="ADAL" clId="{08E7D411-175E-4B2D-85DA-0D122702FD75}" dt="2026-04-06T09:55:14.505" v="1216" actId="6549"/>
          <ac:spMkLst>
            <pc:docMk/>
            <pc:sldMk cId="1463217923" sldId="2147482450"/>
            <ac:spMk id="3" creationId="{6D3D3AEE-B30B-F4AA-D8B0-66000FC02D71}"/>
          </ac:spMkLst>
        </pc:spChg>
        <pc:picChg chg="add mod">
          <ac:chgData name="Sean Dryden-Woods" userId="e21e33a4-ecaf-419d-b2f8-fdc44de7de1d" providerId="ADAL" clId="{08E7D411-175E-4B2D-85DA-0D122702FD75}" dt="2026-04-06T09:56:05.744" v="1225" actId="1076"/>
          <ac:picMkLst>
            <pc:docMk/>
            <pc:sldMk cId="1463217923" sldId="2147482450"/>
            <ac:picMk id="5" creationId="{8020DB96-BC43-1D57-B072-3A210914317C}"/>
          </ac:picMkLst>
        </pc:picChg>
      </pc:sldChg>
      <pc:sldChg chg="modSp new mod">
        <pc:chgData name="Sean Dryden-Woods" userId="e21e33a4-ecaf-419d-b2f8-fdc44de7de1d" providerId="ADAL" clId="{08E7D411-175E-4B2D-85DA-0D122702FD75}" dt="2026-04-06T10:05:13.571" v="1479" actId="255"/>
        <pc:sldMkLst>
          <pc:docMk/>
          <pc:sldMk cId="2705646898" sldId="2147482451"/>
        </pc:sldMkLst>
        <pc:spChg chg="mod">
          <ac:chgData name="Sean Dryden-Woods" userId="e21e33a4-ecaf-419d-b2f8-fdc44de7de1d" providerId="ADAL" clId="{08E7D411-175E-4B2D-85DA-0D122702FD75}" dt="2026-04-06T09:56:58.493" v="1262" actId="20577"/>
          <ac:spMkLst>
            <pc:docMk/>
            <pc:sldMk cId="2705646898" sldId="2147482451"/>
            <ac:spMk id="2" creationId="{B43EE201-A6C4-4AD8-5DE4-78FDA8F2FE53}"/>
          </ac:spMkLst>
        </pc:spChg>
        <pc:spChg chg="mod">
          <ac:chgData name="Sean Dryden-Woods" userId="e21e33a4-ecaf-419d-b2f8-fdc44de7de1d" providerId="ADAL" clId="{08E7D411-175E-4B2D-85DA-0D122702FD75}" dt="2026-04-06T10:05:13.571" v="1479" actId="255"/>
          <ac:spMkLst>
            <pc:docMk/>
            <pc:sldMk cId="2705646898" sldId="2147482451"/>
            <ac:spMk id="3" creationId="{6E74A440-4091-DC69-1477-87CD26256563}"/>
          </ac:spMkLst>
        </pc:spChg>
      </pc:sldChg>
      <pc:sldChg chg="addSp delSp modSp add del mod">
        <pc:chgData name="Sean Dryden-Woods" userId="e21e33a4-ecaf-419d-b2f8-fdc44de7de1d" providerId="ADAL" clId="{08E7D411-175E-4B2D-85DA-0D122702FD75}" dt="2026-04-06T10:03:29.338" v="1424" actId="20577"/>
        <pc:sldMkLst>
          <pc:docMk/>
          <pc:sldMk cId="56356443" sldId="2147482452"/>
        </pc:sldMkLst>
        <pc:spChg chg="mod">
          <ac:chgData name="Sean Dryden-Woods" userId="e21e33a4-ecaf-419d-b2f8-fdc44de7de1d" providerId="ADAL" clId="{08E7D411-175E-4B2D-85DA-0D122702FD75}" dt="2026-04-06T10:03:29.338" v="1424" actId="20577"/>
          <ac:spMkLst>
            <pc:docMk/>
            <pc:sldMk cId="56356443" sldId="2147482452"/>
            <ac:spMk id="2" creationId="{D470F5FA-1246-6864-B763-BC68C5D23BD9}"/>
          </ac:spMkLst>
        </pc:spChg>
        <pc:graphicFrameChg chg="add mod ord modGraphic">
          <ac:chgData name="Sean Dryden-Woods" userId="e21e33a4-ecaf-419d-b2f8-fdc44de7de1d" providerId="ADAL" clId="{08E7D411-175E-4B2D-85DA-0D122702FD75}" dt="2026-04-06T10:03:19.511" v="1400" actId="207"/>
          <ac:graphicFrameMkLst>
            <pc:docMk/>
            <pc:sldMk cId="56356443" sldId="2147482452"/>
            <ac:graphicFrameMk id="5" creationId="{766AF334-B391-7E32-4D06-4206CF536274}"/>
          </ac:graphicFrameMkLst>
        </pc:graphicFrameChg>
      </pc:sldChg>
      <pc:sldChg chg="addSp modSp add mod">
        <pc:chgData name="Sean Dryden-Woods" userId="e21e33a4-ecaf-419d-b2f8-fdc44de7de1d" providerId="ADAL" clId="{08E7D411-175E-4B2D-85DA-0D122702FD75}" dt="2026-04-06T10:05:05.463" v="1478" actId="14100"/>
        <pc:sldMkLst>
          <pc:docMk/>
          <pc:sldMk cId="2902251306" sldId="2147482453"/>
        </pc:sldMkLst>
        <pc:spChg chg="mod">
          <ac:chgData name="Sean Dryden-Woods" userId="e21e33a4-ecaf-419d-b2f8-fdc44de7de1d" providerId="ADAL" clId="{08E7D411-175E-4B2D-85DA-0D122702FD75}" dt="2026-04-06T10:03:36.266" v="1428"/>
          <ac:spMkLst>
            <pc:docMk/>
            <pc:sldMk cId="2902251306" sldId="2147482453"/>
            <ac:spMk id="2" creationId="{8A1C4CBC-77D2-199C-F285-F137FE6927BB}"/>
          </ac:spMkLst>
        </pc:spChg>
        <pc:spChg chg="add mod">
          <ac:chgData name="Sean Dryden-Woods" userId="e21e33a4-ecaf-419d-b2f8-fdc44de7de1d" providerId="ADAL" clId="{08E7D411-175E-4B2D-85DA-0D122702FD75}" dt="2026-04-06T10:05:05.463" v="1478" actId="14100"/>
          <ac:spMkLst>
            <pc:docMk/>
            <pc:sldMk cId="2902251306" sldId="2147482453"/>
            <ac:spMk id="4" creationId="{4B517063-90C4-4195-A5AD-BB733D1622B8}"/>
          </ac:spMkLst>
        </pc:spChg>
        <pc:graphicFrameChg chg="mod modGraphic">
          <ac:chgData name="Sean Dryden-Woods" userId="e21e33a4-ecaf-419d-b2f8-fdc44de7de1d" providerId="ADAL" clId="{08E7D411-175E-4B2D-85DA-0D122702FD75}" dt="2026-04-06T10:02:53.150" v="1390" actId="207"/>
          <ac:graphicFrameMkLst>
            <pc:docMk/>
            <pc:sldMk cId="2902251306" sldId="2147482453"/>
            <ac:graphicFrameMk id="5" creationId="{FA4A0A7B-7ABE-D573-D29D-25FDAB5176AB}"/>
          </ac:graphicFrameMkLst>
        </pc:graphicFrameChg>
      </pc:sldChg>
      <pc:sldChg chg="modSp new mod">
        <pc:chgData name="Sean Dryden-Woods" userId="e21e33a4-ecaf-419d-b2f8-fdc44de7de1d" providerId="ADAL" clId="{08E7D411-175E-4B2D-85DA-0D122702FD75}" dt="2026-04-06T10:06:33.694" v="1506" actId="20577"/>
        <pc:sldMkLst>
          <pc:docMk/>
          <pc:sldMk cId="819094406" sldId="2147482454"/>
        </pc:sldMkLst>
        <pc:spChg chg="mod">
          <ac:chgData name="Sean Dryden-Woods" userId="e21e33a4-ecaf-419d-b2f8-fdc44de7de1d" providerId="ADAL" clId="{08E7D411-175E-4B2D-85DA-0D122702FD75}" dt="2026-04-06T10:06:33.694" v="1506" actId="20577"/>
          <ac:spMkLst>
            <pc:docMk/>
            <pc:sldMk cId="819094406" sldId="2147482454"/>
            <ac:spMk id="2" creationId="{E080C99B-AAFB-E7F3-F965-DC545E64E126}"/>
          </ac:spMkLst>
        </pc:spChg>
      </pc:sldChg>
      <pc:sldChg chg="addSp delSp modSp add mod">
        <pc:chgData name="Sean Dryden-Woods" userId="e21e33a4-ecaf-419d-b2f8-fdc44de7de1d" providerId="ADAL" clId="{08E7D411-175E-4B2D-85DA-0D122702FD75}" dt="2026-04-06T10:50:26.785" v="1600" actId="20577"/>
        <pc:sldMkLst>
          <pc:docMk/>
          <pc:sldMk cId="2517985081" sldId="2147482483"/>
        </pc:sldMkLst>
        <pc:spChg chg="mod">
          <ac:chgData name="Sean Dryden-Woods" userId="e21e33a4-ecaf-419d-b2f8-fdc44de7de1d" providerId="ADAL" clId="{08E7D411-175E-4B2D-85DA-0D122702FD75}" dt="2026-04-06T10:50:26.785" v="1600" actId="20577"/>
          <ac:spMkLst>
            <pc:docMk/>
            <pc:sldMk cId="2517985081" sldId="2147482483"/>
            <ac:spMk id="2" creationId="{2C9B4D4E-892B-917D-EB85-136E3E9E765D}"/>
          </ac:spMkLst>
        </pc:spChg>
        <pc:graphicFrameChg chg="add mod ord modGraphic">
          <ac:chgData name="Sean Dryden-Woods" userId="e21e33a4-ecaf-419d-b2f8-fdc44de7de1d" providerId="ADAL" clId="{08E7D411-175E-4B2D-85DA-0D122702FD75}" dt="2026-04-06T10:21:34.957" v="1567" actId="207"/>
          <ac:graphicFrameMkLst>
            <pc:docMk/>
            <pc:sldMk cId="2517985081" sldId="2147482483"/>
            <ac:graphicFrameMk id="6" creationId="{BAB1FC2C-A1FB-80C4-D4A1-F03812665DC9}"/>
          </ac:graphicFrameMkLst>
        </pc:graphicFrameChg>
      </pc:sldChg>
      <pc:sldChg chg="modSp add mod">
        <pc:chgData name="Sean Dryden-Woods" userId="e21e33a4-ecaf-419d-b2f8-fdc44de7de1d" providerId="ADAL" clId="{08E7D411-175E-4B2D-85DA-0D122702FD75}" dt="2026-04-06T10:21:59.577" v="1571"/>
        <pc:sldMkLst>
          <pc:docMk/>
          <pc:sldMk cId="3151133074" sldId="2147482485"/>
        </pc:sldMkLst>
        <pc:spChg chg="mod">
          <ac:chgData name="Sean Dryden-Woods" userId="e21e33a4-ecaf-419d-b2f8-fdc44de7de1d" providerId="ADAL" clId="{08E7D411-175E-4B2D-85DA-0D122702FD75}" dt="2026-04-06T10:21:59.577" v="1571"/>
          <ac:spMkLst>
            <pc:docMk/>
            <pc:sldMk cId="3151133074" sldId="2147482485"/>
            <ac:spMk id="3" creationId="{1AB9076D-A4F6-4D17-689C-6149EA87DF04}"/>
          </ac:spMkLst>
        </pc:spChg>
      </pc:sldChg>
      <pc:sldChg chg="modSp add mod">
        <pc:chgData name="Sean Dryden-Woods" userId="e21e33a4-ecaf-419d-b2f8-fdc44de7de1d" providerId="ADAL" clId="{08E7D411-175E-4B2D-85DA-0D122702FD75}" dt="2026-04-06T10:21:24.901" v="1564" actId="113"/>
        <pc:sldMkLst>
          <pc:docMk/>
          <pc:sldMk cId="644565848" sldId="2147482486"/>
        </pc:sldMkLst>
        <pc:graphicFrameChg chg="mod modGraphic">
          <ac:chgData name="Sean Dryden-Woods" userId="e21e33a4-ecaf-419d-b2f8-fdc44de7de1d" providerId="ADAL" clId="{08E7D411-175E-4B2D-85DA-0D122702FD75}" dt="2026-04-06T10:21:24.901" v="1564" actId="113"/>
          <ac:graphicFrameMkLst>
            <pc:docMk/>
            <pc:sldMk cId="644565848" sldId="2147482486"/>
            <ac:graphicFrameMk id="6" creationId="{7442AD12-8839-7B72-017B-8317D2B2DBC4}"/>
          </ac:graphicFrameMkLst>
        </pc:graphicFrameChg>
      </pc:sldChg>
      <pc:sldChg chg="add">
        <pc:chgData name="Sean Dryden-Woods" userId="e21e33a4-ecaf-419d-b2f8-fdc44de7de1d" providerId="ADAL" clId="{08E7D411-175E-4B2D-85DA-0D122702FD75}" dt="2026-04-06T10:22:34.635" v="1577"/>
        <pc:sldMkLst>
          <pc:docMk/>
          <pc:sldMk cId="3543760835" sldId="2147482487"/>
        </pc:sldMkLst>
      </pc:sldChg>
    </pc:docChg>
  </pc:docChgLst>
  <pc:docChgLst>
    <pc:chgData name="Tazwarul Islam" userId="S::tazwarul.islam@elexon.co.uk::32298443-a894-41eb-81cd-9bf9b0d8416e" providerId="AD" clId="Web-{9692DA79-B864-69E8-193E-48D794D0ACA6}"/>
    <pc:docChg chg="addSld modSld modSection">
      <pc:chgData name="Tazwarul Islam" userId="S::tazwarul.islam@elexon.co.uk::32298443-a894-41eb-81cd-9bf9b0d8416e" providerId="AD" clId="Web-{9692DA79-B864-69E8-193E-48D794D0ACA6}" dt="2026-04-13T09:26:40.435" v="449" actId="20577"/>
      <pc:docMkLst>
        <pc:docMk/>
      </pc:docMkLst>
      <pc:sldChg chg="modSp new">
        <pc:chgData name="Tazwarul Islam" userId="S::tazwarul.islam@elexon.co.uk::32298443-a894-41eb-81cd-9bf9b0d8416e" providerId="AD" clId="Web-{9692DA79-B864-69E8-193E-48D794D0ACA6}" dt="2026-04-13T09:26:40.435" v="449" actId="20577"/>
        <pc:sldMkLst>
          <pc:docMk/>
          <pc:sldMk cId="2212482452" sldId="2147482488"/>
        </pc:sldMkLst>
        <pc:spChg chg="mod">
          <ac:chgData name="Tazwarul Islam" userId="S::tazwarul.islam@elexon.co.uk::32298443-a894-41eb-81cd-9bf9b0d8416e" providerId="AD" clId="Web-{9692DA79-B864-69E8-193E-48D794D0ACA6}" dt="2026-04-13T08:41:20.385" v="26" actId="20577"/>
          <ac:spMkLst>
            <pc:docMk/>
            <pc:sldMk cId="2212482452" sldId="2147482488"/>
            <ac:spMk id="2" creationId="{6FE21B15-422C-67CA-24BE-274EC242D222}"/>
          </ac:spMkLst>
        </pc:spChg>
        <pc:spChg chg="mod">
          <ac:chgData name="Tazwarul Islam" userId="S::tazwarul.islam@elexon.co.uk::32298443-a894-41eb-81cd-9bf9b0d8416e" providerId="AD" clId="Web-{9692DA79-B864-69E8-193E-48D794D0ACA6}" dt="2026-04-13T09:26:40.435" v="449" actId="20577"/>
          <ac:spMkLst>
            <pc:docMk/>
            <pc:sldMk cId="2212482452" sldId="2147482488"/>
            <ac:spMk id="3" creationId="{693A053E-10B1-8BF2-7D7C-5AF9A03840B0}"/>
          </ac:spMkLst>
        </pc:spChg>
      </pc:sldChg>
      <pc:sldChg chg="modSp add replId">
        <pc:chgData name="Tazwarul Islam" userId="S::tazwarul.islam@elexon.co.uk::32298443-a894-41eb-81cd-9bf9b0d8416e" providerId="AD" clId="Web-{9692DA79-B864-69E8-193E-48D794D0ACA6}" dt="2026-04-13T09:21:23.692" v="337" actId="20577"/>
        <pc:sldMkLst>
          <pc:docMk/>
          <pc:sldMk cId="2853832067" sldId="2147482489"/>
        </pc:sldMkLst>
        <pc:spChg chg="mod">
          <ac:chgData name="Tazwarul Islam" userId="S::tazwarul.islam@elexon.co.uk::32298443-a894-41eb-81cd-9bf9b0d8416e" providerId="AD" clId="Web-{9692DA79-B864-69E8-193E-48D794D0ACA6}" dt="2026-04-13T08:50:10.113" v="49" actId="20577"/>
          <ac:spMkLst>
            <pc:docMk/>
            <pc:sldMk cId="2853832067" sldId="2147482489"/>
            <ac:spMk id="2" creationId="{19C806CC-3670-BCF3-9F1A-455B8EC34354}"/>
          </ac:spMkLst>
        </pc:spChg>
        <pc:spChg chg="mod">
          <ac:chgData name="Tazwarul Islam" userId="S::tazwarul.islam@elexon.co.uk::32298443-a894-41eb-81cd-9bf9b0d8416e" providerId="AD" clId="Web-{9692DA79-B864-69E8-193E-48D794D0ACA6}" dt="2026-04-13T09:21:23.692" v="337" actId="20577"/>
          <ac:spMkLst>
            <pc:docMk/>
            <pc:sldMk cId="2853832067" sldId="2147482489"/>
            <ac:spMk id="3" creationId="{212C64CE-B804-4CBB-58C2-B30FAEE8BA88}"/>
          </ac:spMkLst>
        </pc:spChg>
      </pc:sldChg>
    </pc:docChg>
  </pc:docChgLst>
  <pc:docChgLst>
    <pc:chgData name="Tazwarul Islam" userId="S::tazwarul.islam@elexon.co.uk::32298443-a894-41eb-81cd-9bf9b0d8416e" providerId="AD" clId="Web-{343041C9-390B-D9A6-E0C7-5E9396516959}"/>
    <pc:docChg chg="mod addSld modSld modSection">
      <pc:chgData name="Tazwarul Islam" userId="S::tazwarul.islam@elexon.co.uk::32298443-a894-41eb-81cd-9bf9b0d8416e" providerId="AD" clId="Web-{343041C9-390B-D9A6-E0C7-5E9396516959}" dt="2026-04-13T14:40:05.329" v="513" actId="20577"/>
      <pc:docMkLst>
        <pc:docMk/>
      </pc:docMkLst>
      <pc:sldChg chg="modSp">
        <pc:chgData name="Tazwarul Islam" userId="S::tazwarul.islam@elexon.co.uk::32298443-a894-41eb-81cd-9bf9b0d8416e" providerId="AD" clId="Web-{343041C9-390B-D9A6-E0C7-5E9396516959}" dt="2026-04-13T12:44:07.927" v="310" actId="20577"/>
        <pc:sldMkLst>
          <pc:docMk/>
          <pc:sldMk cId="2212482452" sldId="2147482488"/>
        </pc:sldMkLst>
        <pc:spChg chg="mod">
          <ac:chgData name="Tazwarul Islam" userId="S::tazwarul.islam@elexon.co.uk::32298443-a894-41eb-81cd-9bf9b0d8416e" providerId="AD" clId="Web-{343041C9-390B-D9A6-E0C7-5E9396516959}" dt="2026-04-13T12:44:07.927" v="310" actId="20577"/>
          <ac:spMkLst>
            <pc:docMk/>
            <pc:sldMk cId="2212482452" sldId="2147482488"/>
            <ac:spMk id="3" creationId="{693A053E-10B1-8BF2-7D7C-5AF9A03840B0}"/>
          </ac:spMkLst>
        </pc:spChg>
      </pc:sldChg>
      <pc:sldChg chg="addSp delSp modSp">
        <pc:chgData name="Tazwarul Islam" userId="S::tazwarul.islam@elexon.co.uk::32298443-a894-41eb-81cd-9bf9b0d8416e" providerId="AD" clId="Web-{343041C9-390B-D9A6-E0C7-5E9396516959}" dt="2026-04-13T14:40:05.329" v="513" actId="20577"/>
        <pc:sldMkLst>
          <pc:docMk/>
          <pc:sldMk cId="2853832067" sldId="2147482489"/>
        </pc:sldMkLst>
        <pc:spChg chg="mod">
          <ac:chgData name="Tazwarul Islam" userId="S::tazwarul.islam@elexon.co.uk::32298443-a894-41eb-81cd-9bf9b0d8416e" providerId="AD" clId="Web-{343041C9-390B-D9A6-E0C7-5E9396516959}" dt="2026-04-13T14:40:05.329" v="513" actId="20577"/>
          <ac:spMkLst>
            <pc:docMk/>
            <pc:sldMk cId="2853832067" sldId="2147482489"/>
            <ac:spMk id="3" creationId="{212C64CE-B804-4CBB-58C2-B30FAEE8BA88}"/>
          </ac:spMkLst>
        </pc:spChg>
        <pc:graphicFrameChg chg="add del mod modGraphic">
          <ac:chgData name="Tazwarul Islam" userId="S::tazwarul.islam@elexon.co.uk::32298443-a894-41eb-81cd-9bf9b0d8416e" providerId="AD" clId="Web-{343041C9-390B-D9A6-E0C7-5E9396516959}" dt="2026-04-13T12:34:48.838" v="253"/>
          <ac:graphicFrameMkLst>
            <pc:docMk/>
            <pc:sldMk cId="2853832067" sldId="2147482489"/>
            <ac:graphicFrameMk id="5" creationId="{387CE973-44BE-179D-C3A7-C7E46752AECE}"/>
          </ac:graphicFrameMkLst>
        </pc:graphicFrameChg>
        <pc:graphicFrameChg chg="add mod modGraphic">
          <ac:chgData name="Tazwarul Islam" userId="S::tazwarul.islam@elexon.co.uk::32298443-a894-41eb-81cd-9bf9b0d8416e" providerId="AD" clId="Web-{343041C9-390B-D9A6-E0C7-5E9396516959}" dt="2026-04-13T12:36:13.029" v="294" actId="1076"/>
          <ac:graphicFrameMkLst>
            <pc:docMk/>
            <pc:sldMk cId="2853832067" sldId="2147482489"/>
            <ac:graphicFrameMk id="7" creationId="{DB422413-34DC-C4B1-9AD9-31EBF594167C}"/>
          </ac:graphicFrameMkLst>
        </pc:graphicFrameChg>
      </pc:sldChg>
      <pc:sldChg chg="modSp add">
        <pc:chgData name="Tazwarul Islam" userId="S::tazwarul.islam@elexon.co.uk::32298443-a894-41eb-81cd-9bf9b0d8416e" providerId="AD" clId="Web-{343041C9-390B-D9A6-E0C7-5E9396516959}" dt="2026-04-13T12:54:15.541" v="465" actId="20577"/>
        <pc:sldMkLst>
          <pc:docMk/>
          <pc:sldMk cId="2481761391" sldId="2147482491"/>
        </pc:sldMkLst>
        <pc:spChg chg="mod">
          <ac:chgData name="Tazwarul Islam" userId="S::tazwarul.islam@elexon.co.uk::32298443-a894-41eb-81cd-9bf9b0d8416e" providerId="AD" clId="Web-{343041C9-390B-D9A6-E0C7-5E9396516959}" dt="2026-04-13T12:54:15.541" v="465" actId="20577"/>
          <ac:spMkLst>
            <pc:docMk/>
            <pc:sldMk cId="2481761391" sldId="2147482491"/>
            <ac:spMk id="3" creationId="{F5BAF255-1432-575B-AB79-2035E6D68C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39B1659-E1F5-224B-8F39-1B867958AD4D}" type="datetimeFigureOut">
              <a:rPr lang="en-GB" smtClean="0"/>
              <a:t>14/04/2026</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1250168-80CA-0D46-918A-D9719DF83632}" type="slidenum">
              <a:rPr lang="en-GB" smtClean="0"/>
              <a:t>‹#›</a:t>
            </a:fld>
            <a:endParaRPr lang="en-GB"/>
          </a:p>
        </p:txBody>
      </p:sp>
    </p:spTree>
    <p:extLst>
      <p:ext uri="{BB962C8B-B14F-4D97-AF65-F5344CB8AC3E}">
        <p14:creationId xmlns:p14="http://schemas.microsoft.com/office/powerpoint/2010/main" val="356365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4" userDrawn="1">
          <p15:clr>
            <a:srgbClr val="F26B43"/>
          </p15:clr>
        </p15:guide>
        <p15:guide id="2" pos="223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250168-80CA-0D46-918A-D9719DF83632}" type="slidenum">
              <a:rPr lang="en-GB" smtClean="0"/>
              <a:t>6</a:t>
            </a:fld>
            <a:endParaRPr lang="en-GB"/>
          </a:p>
        </p:txBody>
      </p:sp>
    </p:spTree>
    <p:extLst>
      <p:ext uri="{BB962C8B-B14F-4D97-AF65-F5344CB8AC3E}">
        <p14:creationId xmlns:p14="http://schemas.microsoft.com/office/powerpoint/2010/main" val="78799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0182F-2ED0-735A-8767-DFB235972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315BE-5AF3-4E8B-9E9F-26F73535E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6A64B-DA1F-267E-67A7-B1FD9DC74BB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86465CB-1E86-85C1-50E6-9E61426CB32A}"/>
              </a:ext>
            </a:extLst>
          </p:cNvPr>
          <p:cNvSpPr>
            <a:spLocks noGrp="1"/>
          </p:cNvSpPr>
          <p:nvPr>
            <p:ph type="sldNum" sz="quarter" idx="5"/>
          </p:nvPr>
        </p:nvSpPr>
        <p:spPr/>
        <p:txBody>
          <a:bodyPr/>
          <a:lstStyle/>
          <a:p>
            <a:fld id="{91250168-80CA-0D46-918A-D9719DF83632}" type="slidenum">
              <a:rPr lang="en-GB" smtClean="0"/>
              <a:t>7</a:t>
            </a:fld>
            <a:endParaRPr lang="en-GB"/>
          </a:p>
        </p:txBody>
      </p:sp>
    </p:spTree>
    <p:extLst>
      <p:ext uri="{BB962C8B-B14F-4D97-AF65-F5344CB8AC3E}">
        <p14:creationId xmlns:p14="http://schemas.microsoft.com/office/powerpoint/2010/main" val="301198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73282-1E93-94D6-8E22-B83B6E3A8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19DDA-4A4B-BB3F-E58B-4F86A588B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DCA04-EE27-78E9-399A-24FC5663F20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F138314-DFCB-9725-0709-D5B75E3666A5}"/>
              </a:ext>
            </a:extLst>
          </p:cNvPr>
          <p:cNvSpPr>
            <a:spLocks noGrp="1"/>
          </p:cNvSpPr>
          <p:nvPr>
            <p:ph type="sldNum" sz="quarter" idx="5"/>
          </p:nvPr>
        </p:nvSpPr>
        <p:spPr/>
        <p:txBody>
          <a:bodyPr/>
          <a:lstStyle/>
          <a:p>
            <a:fld id="{91250168-80CA-0D46-918A-D9719DF83632}" type="slidenum">
              <a:rPr lang="en-GB" smtClean="0"/>
              <a:t>8</a:t>
            </a:fld>
            <a:endParaRPr lang="en-GB"/>
          </a:p>
        </p:txBody>
      </p:sp>
    </p:spTree>
    <p:extLst>
      <p:ext uri="{BB962C8B-B14F-4D97-AF65-F5344CB8AC3E}">
        <p14:creationId xmlns:p14="http://schemas.microsoft.com/office/powerpoint/2010/main" val="189080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782E8-7741-01E1-4F54-808AF939E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11B99-80BF-939B-AB63-812C0ACFA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960D5-1468-B317-00B9-64867959E42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966F39E-71B5-D05A-D952-DC1B47590D28}"/>
              </a:ext>
            </a:extLst>
          </p:cNvPr>
          <p:cNvSpPr>
            <a:spLocks noGrp="1"/>
          </p:cNvSpPr>
          <p:nvPr>
            <p:ph type="sldNum" sz="quarter" idx="5"/>
          </p:nvPr>
        </p:nvSpPr>
        <p:spPr/>
        <p:txBody>
          <a:bodyPr/>
          <a:lstStyle/>
          <a:p>
            <a:fld id="{33CE9BE5-55FA-4868-BC58-40BADA1ADA18}" type="slidenum">
              <a:rPr lang="en-GB" smtClean="0"/>
              <a:t>12</a:t>
            </a:fld>
            <a:endParaRPr lang="en-GB"/>
          </a:p>
        </p:txBody>
      </p:sp>
    </p:spTree>
    <p:extLst>
      <p:ext uri="{BB962C8B-B14F-4D97-AF65-F5344CB8AC3E}">
        <p14:creationId xmlns:p14="http://schemas.microsoft.com/office/powerpoint/2010/main" val="420190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0743B-F0D2-AD18-0C16-6DFC65086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2415E-2390-FF72-873A-5BF59D281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7B732-D425-E995-14C1-2D1C45980EC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2D57043-F422-B219-5C8C-D750FA726390}"/>
              </a:ext>
            </a:extLst>
          </p:cNvPr>
          <p:cNvSpPr>
            <a:spLocks noGrp="1"/>
          </p:cNvSpPr>
          <p:nvPr>
            <p:ph type="sldNum" sz="quarter" idx="5"/>
          </p:nvPr>
        </p:nvSpPr>
        <p:spPr/>
        <p:txBody>
          <a:bodyPr/>
          <a:lstStyle/>
          <a:p>
            <a:fld id="{33CE9BE5-55FA-4868-BC58-40BADA1ADA18}" type="slidenum">
              <a:rPr lang="en-GB" smtClean="0"/>
              <a:t>14</a:t>
            </a:fld>
            <a:endParaRPr lang="en-GB"/>
          </a:p>
        </p:txBody>
      </p:sp>
    </p:spTree>
    <p:extLst>
      <p:ext uri="{BB962C8B-B14F-4D97-AF65-F5344CB8AC3E}">
        <p14:creationId xmlns:p14="http://schemas.microsoft.com/office/powerpoint/2010/main" val="121378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31395-97CF-CF14-F5C1-209A619A8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0BE4B-FD66-B6CA-257D-625785D6C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CD806-093B-D2FC-08F4-3E52B6B32FF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C64C48-AC6D-96C1-44E6-8A06850837AD}"/>
              </a:ext>
            </a:extLst>
          </p:cNvPr>
          <p:cNvSpPr>
            <a:spLocks noGrp="1"/>
          </p:cNvSpPr>
          <p:nvPr>
            <p:ph type="sldNum" sz="quarter" idx="5"/>
          </p:nvPr>
        </p:nvSpPr>
        <p:spPr/>
        <p:txBody>
          <a:bodyPr/>
          <a:lstStyle/>
          <a:p>
            <a:fld id="{33CE9BE5-55FA-4868-BC58-40BADA1ADA18}" type="slidenum">
              <a:rPr lang="en-GB" smtClean="0"/>
              <a:t>16</a:t>
            </a:fld>
            <a:endParaRPr lang="en-GB"/>
          </a:p>
        </p:txBody>
      </p:sp>
    </p:spTree>
    <p:extLst>
      <p:ext uri="{BB962C8B-B14F-4D97-AF65-F5344CB8AC3E}">
        <p14:creationId xmlns:p14="http://schemas.microsoft.com/office/powerpoint/2010/main" val="294494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fld id="{F6189514-37DB-0843-8674-6205E2FD421A}" type="datetime3">
              <a:rPr lang="en-GB" smtClean="0"/>
              <a:pPr/>
              <a:t>14 April, 2026</a:t>
            </a:fld>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8940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EF49E"/>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78862"/>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44395"/>
            <a:ext cx="2439592" cy="701432"/>
          </a:xfrm>
        </p:spPr>
        <p:txBody>
          <a:bodyPr>
            <a:noAutofit/>
          </a:bodyPr>
          <a:lstStyle>
            <a:lvl1pPr marL="0" indent="0" algn="l">
              <a:lnSpc>
                <a:spcPct val="100000"/>
              </a:lnSpc>
              <a:buNone/>
              <a:defRPr sz="5000">
                <a:solidFill>
                  <a:srgbClr val="FCE8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873556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A3E0BE"/>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67711"/>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33244"/>
            <a:ext cx="2439592" cy="701432"/>
          </a:xfrm>
        </p:spPr>
        <p:txBody>
          <a:bodyPr>
            <a:noAutofit/>
          </a:bodyPr>
          <a:lstStyle>
            <a:lvl1pPr marL="0" indent="0" algn="l">
              <a:lnSpc>
                <a:spcPct val="100000"/>
              </a:lnSpc>
              <a:buNone/>
              <a:defRPr sz="5000">
                <a:solidFill>
                  <a:srgbClr val="66CC9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4001446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DDE3E4"/>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78862"/>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44395"/>
            <a:ext cx="2439592" cy="701432"/>
          </a:xfrm>
        </p:spPr>
        <p:txBody>
          <a:bodyPr>
            <a:noAutofit/>
          </a:bodyPr>
          <a:lstStyle>
            <a:lvl1pPr marL="0" indent="0" algn="l">
              <a:lnSpc>
                <a:spcPct val="100000"/>
              </a:lnSpc>
              <a:buNone/>
              <a:defRPr sz="5000">
                <a:solidFill>
                  <a:srgbClr val="1C44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77806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1"/>
            <a:ext cx="2439592" cy="785819"/>
          </a:xfrm>
        </p:spPr>
        <p:txBody>
          <a:bodyPr>
            <a:noAutofit/>
          </a:bodyPr>
          <a:lstStyle>
            <a:lvl1pPr marL="0" indent="0" algn="l">
              <a:lnSpc>
                <a:spcPct val="100000"/>
              </a:lnSpc>
              <a:spcBef>
                <a:spcPts val="0"/>
              </a:spcBef>
              <a:buNone/>
              <a:defRPr sz="6300">
                <a:solidFill>
                  <a:srgbClr val="D3CCC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9622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F1D3E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3"/>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2"/>
            <a:ext cx="2439592" cy="785819"/>
          </a:xfrm>
        </p:spPr>
        <p:txBody>
          <a:bodyPr>
            <a:noAutofit/>
          </a:bodyPr>
          <a:lstStyle>
            <a:lvl1pPr marL="0" indent="0" algn="l">
              <a:lnSpc>
                <a:spcPct val="100000"/>
              </a:lnSpc>
              <a:spcBef>
                <a:spcPts val="0"/>
              </a:spcBef>
              <a:buNone/>
              <a:defRPr sz="6300">
                <a:solidFill>
                  <a:srgbClr val="BD27A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500"/>
            </a:lvl1pPr>
            <a:lvl2pPr marL="0">
              <a:spcBef>
                <a:spcPts val="200"/>
              </a:spcBef>
              <a:defRPr sz="11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96590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FE1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1"/>
            <a:ext cx="2439592" cy="785819"/>
          </a:xfrm>
        </p:spPr>
        <p:txBody>
          <a:bodyPr>
            <a:noAutofit/>
          </a:bodyPr>
          <a:lstStyle>
            <a:lvl1pPr marL="0" indent="0" algn="l">
              <a:lnSpc>
                <a:spcPct val="100000"/>
              </a:lnSpc>
              <a:spcBef>
                <a:spcPts val="0"/>
              </a:spcBef>
              <a:buNone/>
              <a:defRPr sz="6300">
                <a:solidFill>
                  <a:srgbClr val="A0C4E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2719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FFC1BE"/>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1"/>
            <a:ext cx="2439592" cy="785819"/>
          </a:xfrm>
        </p:spPr>
        <p:txBody>
          <a:bodyPr>
            <a:noAutofit/>
          </a:bodyPr>
          <a:lstStyle>
            <a:lvl1pPr marL="0" indent="0" algn="l">
              <a:lnSpc>
                <a:spcPct val="100000"/>
              </a:lnSpc>
              <a:spcBef>
                <a:spcPts val="0"/>
              </a:spcBef>
              <a:buNone/>
              <a:defRPr sz="6300">
                <a:solidFill>
                  <a:srgbClr val="FF332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54452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6807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189571"/>
            <a:ext cx="2439592" cy="785819"/>
          </a:xfrm>
        </p:spPr>
        <p:txBody>
          <a:bodyPr>
            <a:noAutofit/>
          </a:bodyPr>
          <a:lstStyle>
            <a:lvl1pPr marL="0" indent="0" algn="l">
              <a:lnSpc>
                <a:spcPct val="100000"/>
              </a:lnSpc>
              <a:spcBef>
                <a:spcPts val="0"/>
              </a:spcBef>
              <a:buNone/>
              <a:defRPr sz="6300">
                <a:solidFill>
                  <a:srgbClr val="66CC9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21747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2EDF8"/>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65909"/>
            <a:ext cx="3724275" cy="594489"/>
          </a:xfrm>
        </p:spPr>
        <p:txBody>
          <a:bodyPr/>
          <a:lstStyle>
            <a:lvl1pPr>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7716D572-7082-0552-DFFB-DBE4729A1FB4}"/>
              </a:ext>
            </a:extLst>
          </p:cNvPr>
          <p:cNvSpPr>
            <a:spLocks noGrp="1"/>
          </p:cNvSpPr>
          <p:nvPr>
            <p:ph type="pic" sz="quarter" idx="14"/>
          </p:nvPr>
        </p:nvSpPr>
        <p:spPr>
          <a:xfrm>
            <a:off x="6099454" y="0"/>
            <a:ext cx="6092117" cy="6857519"/>
          </a:xfrm>
          <a:solidFill>
            <a:schemeClr val="accent5"/>
          </a:solidFill>
        </p:spPr>
        <p:txBody>
          <a:bodyPr anchor="ctr"/>
          <a:lstStyle>
            <a:lvl1pPr algn="ctr">
              <a:defRPr/>
            </a:lvl1pPr>
          </a:lstStyle>
          <a:p>
            <a:r>
              <a:rPr lang="en-US"/>
              <a:t>Click icon to add picture</a:t>
            </a:r>
            <a:endParaRPr lang="en-GB"/>
          </a:p>
        </p:txBody>
      </p:sp>
      <p:sp>
        <p:nvSpPr>
          <p:cNvPr id="10" name="Text Placeholder 17">
            <a:extLst>
              <a:ext uri="{FF2B5EF4-FFF2-40B4-BE49-F238E27FC236}">
                <a16:creationId xmlns:a16="http://schemas.microsoft.com/office/drawing/2014/main" id="{6C1FD51F-95A1-3ABD-9EB0-AAEB55C29EE9}"/>
              </a:ext>
            </a:extLst>
          </p:cNvPr>
          <p:cNvSpPr>
            <a:spLocks noGrp="1"/>
          </p:cNvSpPr>
          <p:nvPr>
            <p:ph type="body" sz="quarter" idx="15"/>
          </p:nvPr>
        </p:nvSpPr>
        <p:spPr>
          <a:xfrm>
            <a:off x="381000" y="329232"/>
            <a:ext cx="5008563" cy="3286709"/>
          </a:xfrm>
        </p:spPr>
        <p:txBody>
          <a:bodyPr/>
          <a:lstStyle>
            <a:lvl1pPr>
              <a:defRPr sz="3700">
                <a:solidFill>
                  <a:schemeClr val="tx1"/>
                </a:solidFill>
              </a:defRPr>
            </a:lvl1pPr>
            <a:lvl2pPr>
              <a:defRPr sz="3700">
                <a:solidFill>
                  <a:srgbClr val="A0C4EA"/>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05399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CFE1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856" y="-14986"/>
            <a:ext cx="12191144" cy="2285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bject 5">
            <a:extLst>
              <a:ext uri="{FF2B5EF4-FFF2-40B4-BE49-F238E27FC236}">
                <a16:creationId xmlns:a16="http://schemas.microsoft.com/office/drawing/2014/main" id="{5D3A18F6-B4A8-CD9D-007C-DF0E8E79ADE2}"/>
              </a:ext>
            </a:extLst>
          </p:cNvPr>
          <p:cNvSpPr txBox="1"/>
          <p:nvPr userDrawn="1"/>
        </p:nvSpPr>
        <p:spPr>
          <a:xfrm>
            <a:off x="341952" y="2255866"/>
            <a:ext cx="6081710" cy="1566994"/>
          </a:xfrm>
          <a:prstGeom prst="rect">
            <a:avLst/>
          </a:prstGeom>
        </p:spPr>
        <p:txBody>
          <a:bodyPr vert="horz" wrap="square" lIns="0" tIns="8471" rIns="0" bIns="0" rtlCol="0">
            <a:spAutoFit/>
          </a:bodyPr>
          <a:lstStyle/>
          <a:p>
            <a:pPr marL="7701">
              <a:spcBef>
                <a:spcPts val="67"/>
              </a:spcBef>
            </a:pPr>
            <a:r>
              <a:rPr sz="10127" spc="36">
                <a:solidFill>
                  <a:srgbClr val="231F20"/>
                </a:solidFill>
                <a:latin typeface="Arial"/>
                <a:cs typeface="Arial"/>
              </a:rPr>
              <a:t>Thank</a:t>
            </a:r>
            <a:r>
              <a:rPr sz="10127" spc="115">
                <a:solidFill>
                  <a:srgbClr val="231F20"/>
                </a:solidFill>
                <a:latin typeface="Arial"/>
                <a:cs typeface="Arial"/>
              </a:rPr>
              <a:t> </a:t>
            </a:r>
            <a:r>
              <a:rPr sz="10127" spc="33">
                <a:solidFill>
                  <a:srgbClr val="231F20"/>
                </a:solidFill>
                <a:latin typeface="Arial"/>
                <a:cs typeface="Arial"/>
              </a:rPr>
              <a:t>you</a:t>
            </a:r>
            <a:endParaRPr sz="10127">
              <a:latin typeface="Arial"/>
              <a:cs typeface="Arial"/>
            </a:endParaRPr>
          </a:p>
        </p:txBody>
      </p:sp>
      <p:sp>
        <p:nvSpPr>
          <p:cNvPr id="9" name="object 12">
            <a:extLst>
              <a:ext uri="{FF2B5EF4-FFF2-40B4-BE49-F238E27FC236}">
                <a16:creationId xmlns:a16="http://schemas.microsoft.com/office/drawing/2014/main" id="{71CA0D4C-EE70-8A04-9F71-6DEA707BBECC}"/>
              </a:ext>
            </a:extLst>
          </p:cNvPr>
          <p:cNvSpPr txBox="1"/>
          <p:nvPr userDrawn="1"/>
        </p:nvSpPr>
        <p:spPr>
          <a:xfrm>
            <a:off x="373700" y="311103"/>
            <a:ext cx="2447288" cy="285941"/>
          </a:xfrm>
          <a:prstGeom prst="rect">
            <a:avLst/>
          </a:prstGeom>
        </p:spPr>
        <p:txBody>
          <a:bodyPr vert="horz" wrap="square" lIns="0" tIns="8856" rIns="0" bIns="0" rtlCol="0">
            <a:spAutoFit/>
          </a:bodyPr>
          <a:lstStyle/>
          <a:p>
            <a:pPr marL="0">
              <a:spcBef>
                <a:spcPts val="0"/>
              </a:spcBef>
            </a:pPr>
            <a:r>
              <a:rPr sz="1800" spc="0" baseline="0">
                <a:solidFill>
                  <a:srgbClr val="231F20"/>
                </a:solidFill>
                <a:latin typeface="Arial"/>
                <a:cs typeface="Arial"/>
              </a:rPr>
              <a:t>elexon.co.uk</a:t>
            </a:r>
            <a:endParaRPr sz="1800" spc="0" baseline="0">
              <a:latin typeface="Arial"/>
              <a:cs typeface="Arial"/>
            </a:endParaRPr>
          </a:p>
        </p:txBody>
      </p:sp>
      <p:sp>
        <p:nvSpPr>
          <p:cNvPr id="10" name="Rectangle 9">
            <a:extLst>
              <a:ext uri="{FF2B5EF4-FFF2-40B4-BE49-F238E27FC236}">
                <a16:creationId xmlns:a16="http://schemas.microsoft.com/office/drawing/2014/main" id="{28B14158-515C-3FF8-D6FA-4055227FE0B0}"/>
              </a:ext>
            </a:extLst>
          </p:cNvPr>
          <p:cNvSpPr/>
          <p:nvPr userDrawn="1"/>
        </p:nvSpPr>
        <p:spPr>
          <a:xfrm>
            <a:off x="0" y="2285840"/>
            <a:ext cx="12191144" cy="3676220"/>
          </a:xfrm>
          <a:prstGeom prst="rect">
            <a:avLst/>
          </a:prstGeom>
          <a:solidFill>
            <a:srgbClr val="E2E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0999" y="2408266"/>
            <a:ext cx="11439525" cy="1566994"/>
          </a:xfrm>
        </p:spPr>
        <p:txBody>
          <a:bodyPr anchor="t">
            <a:normAutofit/>
          </a:bodyPr>
          <a:lstStyle>
            <a:lvl1pPr algn="l">
              <a:lnSpc>
                <a:spcPct val="85000"/>
              </a:lnSpc>
              <a:defRPr sz="10000"/>
            </a:lvl1pPr>
          </a:lstStyle>
          <a:p>
            <a:r>
              <a:rPr lang="en-US"/>
              <a:t>Click to edit Master title style</a:t>
            </a:r>
            <a:endParaRPr lang="en-GB"/>
          </a:p>
        </p:txBody>
      </p:sp>
    </p:spTree>
    <p:extLst>
      <p:ext uri="{BB962C8B-B14F-4D97-AF65-F5344CB8AC3E}">
        <p14:creationId xmlns:p14="http://schemas.microsoft.com/office/powerpoint/2010/main" val="167718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fld id="{D0400BEA-C189-7A49-A351-B12017080ADD}" type="datetime3">
              <a:rPr lang="en-GB" smtClean="0"/>
              <a:pPr/>
              <a:t>14 April, 2026</a:t>
            </a:fld>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
        <p:nvSpPr>
          <p:cNvPr id="5" name="object 11">
            <a:extLst>
              <a:ext uri="{FF2B5EF4-FFF2-40B4-BE49-F238E27FC236}">
                <a16:creationId xmlns:a16="http://schemas.microsoft.com/office/drawing/2014/main" id="{D8217ACB-2DF9-6190-82B9-573346E2821A}"/>
              </a:ext>
            </a:extLst>
          </p:cNvPr>
          <p:cNvSpPr txBox="1"/>
          <p:nvPr userDrawn="1"/>
        </p:nvSpPr>
        <p:spPr>
          <a:xfrm>
            <a:off x="11017104" y="6316455"/>
            <a:ext cx="807865" cy="191630"/>
          </a:xfrm>
          <a:prstGeom prst="rect">
            <a:avLst/>
          </a:prstGeom>
        </p:spPr>
        <p:txBody>
          <a:bodyPr vert="horz" wrap="square" lIns="0" tIns="9627" rIns="0" bIns="0" rtlCol="0">
            <a:spAutoFit/>
          </a:bodyPr>
          <a:lstStyle/>
          <a:p>
            <a:r>
              <a:rPr sz="1182">
                <a:solidFill>
                  <a:srgbClr val="00008C"/>
                </a:solidFill>
                <a:latin typeface="Arial"/>
                <a:cs typeface="Arial"/>
              </a:rPr>
              <a:t>Confidential</a:t>
            </a:r>
            <a:endParaRPr sz="1182">
              <a:latin typeface="Arial"/>
              <a:cs typeface="Arial"/>
            </a:endParaRPr>
          </a:p>
        </p:txBody>
      </p:sp>
    </p:spTree>
    <p:extLst>
      <p:ext uri="{BB962C8B-B14F-4D97-AF65-F5344CB8AC3E}">
        <p14:creationId xmlns:p14="http://schemas.microsoft.com/office/powerpoint/2010/main" val="87494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 Placeholder 22">
            <a:extLst>
              <a:ext uri="{FF2B5EF4-FFF2-40B4-BE49-F238E27FC236}">
                <a16:creationId xmlns:a16="http://schemas.microsoft.com/office/drawing/2014/main" id="{72007840-2E14-E83E-2723-65854679F5B8}"/>
              </a:ext>
            </a:extLst>
          </p:cNvPr>
          <p:cNvSpPr>
            <a:spLocks noGrp="1"/>
          </p:cNvSpPr>
          <p:nvPr>
            <p:ph type="body" sz="quarter" idx="18" hasCustomPrompt="1"/>
          </p:nvPr>
        </p:nvSpPr>
        <p:spPr>
          <a:xfrm>
            <a:off x="8303807" y="1638353"/>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9376911" y="403080"/>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5" name="Picture Placeholder 14">
            <a:extLst>
              <a:ext uri="{FF2B5EF4-FFF2-40B4-BE49-F238E27FC236}">
                <a16:creationId xmlns:a16="http://schemas.microsoft.com/office/drawing/2014/main" id="{F5A1045C-ECF8-7707-4262-77D77D667F5D}"/>
              </a:ext>
            </a:extLst>
          </p:cNvPr>
          <p:cNvSpPr>
            <a:spLocks noGrp="1"/>
          </p:cNvSpPr>
          <p:nvPr>
            <p:ph type="pic" sz="quarter" idx="13"/>
          </p:nvPr>
        </p:nvSpPr>
        <p:spPr>
          <a:xfrm>
            <a:off x="0" y="0"/>
            <a:ext cx="8026400" cy="6858000"/>
          </a:xfrm>
          <a:solidFill>
            <a:schemeClr val="accent5"/>
          </a:solidFill>
        </p:spPr>
        <p:txBody>
          <a:bodyPr anchor="ctr"/>
          <a:lstStyle>
            <a:lvl1pPr algn="ctr">
              <a:defRPr/>
            </a:lvl1pPr>
          </a:lstStyle>
          <a:p>
            <a:r>
              <a:rPr lang="en-US"/>
              <a:t>Click icon to add picture</a:t>
            </a:r>
            <a:endParaRPr lang="en-GB"/>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6292851" cy="677790"/>
          </a:xfrm>
        </p:spPr>
        <p:txBody>
          <a:bodyPr/>
          <a:lstStyle>
            <a:lvl1pPr>
              <a:defRPr>
                <a:solidFill>
                  <a:schemeClr val="bg2"/>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944943"/>
            <a:ext cx="3724275" cy="3777075"/>
          </a:xfrm>
        </p:spPr>
        <p:txBody>
          <a:bodyPr/>
          <a:lstStyle>
            <a:lvl1pPr>
              <a:defRPr>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6DE493DA-8418-9A7C-6F1F-82FB79D73975}"/>
              </a:ext>
            </a:extLst>
          </p:cNvPr>
          <p:cNvSpPr>
            <a:spLocks noGrp="1"/>
          </p:cNvSpPr>
          <p:nvPr>
            <p:ph type="dt" sz="half" idx="10"/>
          </p:nvPr>
        </p:nvSpPr>
        <p:spPr/>
        <p:txBody>
          <a:bodyPr/>
          <a:lstStyle/>
          <a:p>
            <a:fld id="{7DC8B536-6636-B743-B650-3F6BEBBCAB6E}" type="datetime3">
              <a:rPr lang="en-GB" smtClean="0"/>
              <a:t>14 April, 2026</a:t>
            </a:fld>
            <a:endParaRPr lang="en-GB"/>
          </a:p>
        </p:txBody>
      </p:sp>
      <p:sp>
        <p:nvSpPr>
          <p:cNvPr id="5" name="Slide Number Placeholder 4">
            <a:extLst>
              <a:ext uri="{FF2B5EF4-FFF2-40B4-BE49-F238E27FC236}">
                <a16:creationId xmlns:a16="http://schemas.microsoft.com/office/drawing/2014/main" id="{9B84A4D2-D662-CE46-53B8-6ED2352DD545}"/>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23" name="Text Placeholder 22">
            <a:extLst>
              <a:ext uri="{FF2B5EF4-FFF2-40B4-BE49-F238E27FC236}">
                <a16:creationId xmlns:a16="http://schemas.microsoft.com/office/drawing/2014/main" id="{DCC72B7B-B087-ECBF-FFC9-52F9E57E6F82}"/>
              </a:ext>
            </a:extLst>
          </p:cNvPr>
          <p:cNvSpPr>
            <a:spLocks noGrp="1"/>
          </p:cNvSpPr>
          <p:nvPr>
            <p:ph type="body" sz="quarter" idx="15" hasCustomPrompt="1"/>
          </p:nvPr>
        </p:nvSpPr>
        <p:spPr>
          <a:xfrm>
            <a:off x="8303807" y="403080"/>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26" name="Text Placeholder 24">
            <a:extLst>
              <a:ext uri="{FF2B5EF4-FFF2-40B4-BE49-F238E27FC236}">
                <a16:creationId xmlns:a16="http://schemas.microsoft.com/office/drawing/2014/main" id="{7C796D6A-0DDA-38D7-4C82-289841890F8A}"/>
              </a:ext>
            </a:extLst>
          </p:cNvPr>
          <p:cNvSpPr>
            <a:spLocks noGrp="1"/>
          </p:cNvSpPr>
          <p:nvPr>
            <p:ph type="body" sz="quarter" idx="17"/>
          </p:nvPr>
        </p:nvSpPr>
        <p:spPr>
          <a:xfrm>
            <a:off x="9376911" y="1638353"/>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28" name="Text Placeholder 24">
            <a:extLst>
              <a:ext uri="{FF2B5EF4-FFF2-40B4-BE49-F238E27FC236}">
                <a16:creationId xmlns:a16="http://schemas.microsoft.com/office/drawing/2014/main" id="{43094492-46F6-D1F8-C4E1-2508EA9D005A}"/>
              </a:ext>
            </a:extLst>
          </p:cNvPr>
          <p:cNvSpPr>
            <a:spLocks noGrp="1"/>
          </p:cNvSpPr>
          <p:nvPr>
            <p:ph type="body" sz="quarter" idx="19"/>
          </p:nvPr>
        </p:nvSpPr>
        <p:spPr>
          <a:xfrm>
            <a:off x="9376911" y="2892561"/>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29" name="Text Placeholder 22">
            <a:extLst>
              <a:ext uri="{FF2B5EF4-FFF2-40B4-BE49-F238E27FC236}">
                <a16:creationId xmlns:a16="http://schemas.microsoft.com/office/drawing/2014/main" id="{92BF42F5-64E3-3C3B-A3CF-824F49978497}"/>
              </a:ext>
            </a:extLst>
          </p:cNvPr>
          <p:cNvSpPr>
            <a:spLocks noGrp="1"/>
          </p:cNvSpPr>
          <p:nvPr>
            <p:ph type="body" sz="quarter" idx="20" hasCustomPrompt="1"/>
          </p:nvPr>
        </p:nvSpPr>
        <p:spPr>
          <a:xfrm>
            <a:off x="8303807" y="2892561"/>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30" name="Text Placeholder 24">
            <a:extLst>
              <a:ext uri="{FF2B5EF4-FFF2-40B4-BE49-F238E27FC236}">
                <a16:creationId xmlns:a16="http://schemas.microsoft.com/office/drawing/2014/main" id="{226DC938-4751-91B1-15AA-7108EEA72226}"/>
              </a:ext>
            </a:extLst>
          </p:cNvPr>
          <p:cNvSpPr>
            <a:spLocks noGrp="1"/>
          </p:cNvSpPr>
          <p:nvPr>
            <p:ph type="body" sz="quarter" idx="21"/>
          </p:nvPr>
        </p:nvSpPr>
        <p:spPr>
          <a:xfrm>
            <a:off x="9376911" y="3998537"/>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31" name="Text Placeholder 22">
            <a:extLst>
              <a:ext uri="{FF2B5EF4-FFF2-40B4-BE49-F238E27FC236}">
                <a16:creationId xmlns:a16="http://schemas.microsoft.com/office/drawing/2014/main" id="{07DBAB1F-FAC4-0646-65B2-A184D8FB3216}"/>
              </a:ext>
            </a:extLst>
          </p:cNvPr>
          <p:cNvSpPr>
            <a:spLocks noGrp="1"/>
          </p:cNvSpPr>
          <p:nvPr>
            <p:ph type="body" sz="quarter" idx="22" hasCustomPrompt="1"/>
          </p:nvPr>
        </p:nvSpPr>
        <p:spPr>
          <a:xfrm>
            <a:off x="8303807" y="399853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32" name="Text Placeholder 24">
            <a:extLst>
              <a:ext uri="{FF2B5EF4-FFF2-40B4-BE49-F238E27FC236}">
                <a16:creationId xmlns:a16="http://schemas.microsoft.com/office/drawing/2014/main" id="{1CEC6047-135D-F7DF-1D66-E3CE25B46DC5}"/>
              </a:ext>
            </a:extLst>
          </p:cNvPr>
          <p:cNvSpPr>
            <a:spLocks noGrp="1"/>
          </p:cNvSpPr>
          <p:nvPr>
            <p:ph type="body" sz="quarter" idx="23"/>
          </p:nvPr>
        </p:nvSpPr>
        <p:spPr>
          <a:xfrm>
            <a:off x="9376911" y="5233810"/>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33" name="Text Placeholder 22">
            <a:extLst>
              <a:ext uri="{FF2B5EF4-FFF2-40B4-BE49-F238E27FC236}">
                <a16:creationId xmlns:a16="http://schemas.microsoft.com/office/drawing/2014/main" id="{52A7E8C9-0365-A85C-D1F8-F179409BB901}"/>
              </a:ext>
            </a:extLst>
          </p:cNvPr>
          <p:cNvSpPr>
            <a:spLocks noGrp="1"/>
          </p:cNvSpPr>
          <p:nvPr>
            <p:ph type="body" sz="quarter" idx="24" hasCustomPrompt="1"/>
          </p:nvPr>
        </p:nvSpPr>
        <p:spPr>
          <a:xfrm>
            <a:off x="8303807" y="5233810"/>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pic>
        <p:nvPicPr>
          <p:cNvPr id="34" name="Graphic 33">
            <a:extLst>
              <a:ext uri="{FF2B5EF4-FFF2-40B4-BE49-F238E27FC236}">
                <a16:creationId xmlns:a16="http://schemas.microsoft.com/office/drawing/2014/main" id="{B1BC8E94-E171-6EF4-A72C-1C52B22DEE1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1395" y="6341194"/>
            <a:ext cx="982982" cy="133516"/>
          </a:xfrm>
          <a:prstGeom prst="rect">
            <a:avLst/>
          </a:prstGeom>
        </p:spPr>
      </p:pic>
    </p:spTree>
    <p:extLst>
      <p:ext uri="{BB962C8B-B14F-4D97-AF65-F5344CB8AC3E}">
        <p14:creationId xmlns:p14="http://schemas.microsoft.com/office/powerpoint/2010/main" val="101531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7616B94A-699C-D48B-4826-319D2E5EB02C}"/>
              </a:ext>
            </a:extLst>
          </p:cNvPr>
          <p:cNvSpPr/>
          <p:nvPr userDrawn="1"/>
        </p:nvSpPr>
        <p:spPr>
          <a:xfrm>
            <a:off x="3238701" y="0"/>
            <a:ext cx="2984635" cy="6857615"/>
          </a:xfrm>
          <a:custGeom>
            <a:avLst/>
            <a:gdLst/>
            <a:ahLst/>
            <a:cxnLst/>
            <a:rect l="l" t="t" r="r" b="b"/>
            <a:pathLst>
              <a:path w="4921884" h="11308715">
                <a:moveTo>
                  <a:pt x="4921316" y="0"/>
                </a:moveTo>
                <a:lnTo>
                  <a:pt x="0" y="0"/>
                </a:lnTo>
                <a:lnTo>
                  <a:pt x="0" y="11308556"/>
                </a:lnTo>
                <a:lnTo>
                  <a:pt x="4921316" y="11308556"/>
                </a:lnTo>
                <a:lnTo>
                  <a:pt x="4921316" y="0"/>
                </a:lnTo>
                <a:close/>
              </a:path>
            </a:pathLst>
          </a:custGeom>
          <a:solidFill>
            <a:srgbClr val="B3D0EE"/>
          </a:solidFill>
        </p:spPr>
        <p:txBody>
          <a:bodyPr wrap="square" lIns="0" tIns="0" rIns="0" bIns="0" rtlCol="0"/>
          <a:lstStyle/>
          <a:p>
            <a:endParaRPr/>
          </a:p>
        </p:txBody>
      </p:sp>
      <p:sp>
        <p:nvSpPr>
          <p:cNvPr id="6" name="object 4">
            <a:extLst>
              <a:ext uri="{FF2B5EF4-FFF2-40B4-BE49-F238E27FC236}">
                <a16:creationId xmlns:a16="http://schemas.microsoft.com/office/drawing/2014/main" id="{08D372FC-D68F-323C-6974-F899B9206911}"/>
              </a:ext>
            </a:extLst>
          </p:cNvPr>
          <p:cNvSpPr/>
          <p:nvPr userDrawn="1"/>
        </p:nvSpPr>
        <p:spPr>
          <a:xfrm>
            <a:off x="6222991" y="0"/>
            <a:ext cx="2984635" cy="6857615"/>
          </a:xfrm>
          <a:custGeom>
            <a:avLst/>
            <a:gdLst/>
            <a:ahLst/>
            <a:cxnLst/>
            <a:rect l="l" t="t" r="r" b="b"/>
            <a:pathLst>
              <a:path w="4921884" h="11308715">
                <a:moveTo>
                  <a:pt x="4921316" y="0"/>
                </a:moveTo>
                <a:lnTo>
                  <a:pt x="0" y="0"/>
                </a:lnTo>
                <a:lnTo>
                  <a:pt x="0" y="11308556"/>
                </a:lnTo>
                <a:lnTo>
                  <a:pt x="4921316" y="11308556"/>
                </a:lnTo>
                <a:lnTo>
                  <a:pt x="4921316" y="0"/>
                </a:lnTo>
                <a:close/>
              </a:path>
            </a:pathLst>
          </a:custGeom>
          <a:solidFill>
            <a:srgbClr val="C6DBF2"/>
          </a:solidFill>
        </p:spPr>
        <p:txBody>
          <a:bodyPr wrap="square" lIns="0" tIns="0" rIns="0" bIns="0" rtlCol="0"/>
          <a:lstStyle/>
          <a:p>
            <a:endParaRPr/>
          </a:p>
        </p:txBody>
      </p:sp>
      <p:sp>
        <p:nvSpPr>
          <p:cNvPr id="7" name="object 5">
            <a:extLst>
              <a:ext uri="{FF2B5EF4-FFF2-40B4-BE49-F238E27FC236}">
                <a16:creationId xmlns:a16="http://schemas.microsoft.com/office/drawing/2014/main" id="{2EED76A7-88A9-7A08-B1C4-4C09EE0CC3FC}"/>
              </a:ext>
            </a:extLst>
          </p:cNvPr>
          <p:cNvSpPr/>
          <p:nvPr userDrawn="1"/>
        </p:nvSpPr>
        <p:spPr>
          <a:xfrm>
            <a:off x="9207282" y="0"/>
            <a:ext cx="2984635" cy="6857615"/>
          </a:xfrm>
          <a:custGeom>
            <a:avLst/>
            <a:gdLst/>
            <a:ahLst/>
            <a:cxnLst/>
            <a:rect l="l" t="t" r="r" b="b"/>
            <a:pathLst>
              <a:path w="4921884" h="11308715">
                <a:moveTo>
                  <a:pt x="4921316" y="0"/>
                </a:moveTo>
                <a:lnTo>
                  <a:pt x="0" y="0"/>
                </a:lnTo>
                <a:lnTo>
                  <a:pt x="0" y="11308556"/>
                </a:lnTo>
                <a:lnTo>
                  <a:pt x="4921316" y="11308556"/>
                </a:lnTo>
                <a:lnTo>
                  <a:pt x="4921316" y="0"/>
                </a:lnTo>
                <a:close/>
              </a:path>
            </a:pathLst>
          </a:custGeom>
          <a:solidFill>
            <a:srgbClr val="D9E7F6"/>
          </a:solidFill>
        </p:spPr>
        <p:txBody>
          <a:bodyPr wrap="square" lIns="0" tIns="0" rIns="0" bIns="0" rtlCol="0"/>
          <a:lstStyle/>
          <a:p>
            <a:endParaRPr/>
          </a:p>
        </p:txBody>
      </p:sp>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3453234" y="3199900"/>
            <a:ext cx="2097101" cy="784255"/>
          </a:xfrm>
        </p:spPr>
        <p:txBody>
          <a:bodyPr/>
          <a:lstStyle>
            <a:lvl1pPr>
              <a:lnSpc>
                <a:spcPct val="100000"/>
              </a:lnSpc>
              <a:defRPr sz="1600" b="1"/>
            </a:lvl1pPr>
            <a:lvl2pPr marL="0">
              <a:lnSpc>
                <a:spcPct val="100000"/>
              </a:lnSpc>
              <a:spcBef>
                <a:spcPts val="0"/>
              </a:spcBef>
              <a:defRPr sz="16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2439989" cy="1518138"/>
          </a:xfrm>
        </p:spPr>
        <p:txBody>
          <a:bodyPr/>
          <a:lstStyle>
            <a:lvl1pPr>
              <a:defRPr>
                <a:solidFill>
                  <a:schemeClr val="tx1"/>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2124738"/>
            <a:ext cx="2491577" cy="3777075"/>
          </a:xfrm>
        </p:spPr>
        <p:txBody>
          <a:bodyPr/>
          <a:lstStyle>
            <a:lvl1pPr>
              <a:defRPr sz="15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p:txBody>
      </p:sp>
      <p:sp>
        <p:nvSpPr>
          <p:cNvPr id="23" name="Text Placeholder 22">
            <a:extLst>
              <a:ext uri="{FF2B5EF4-FFF2-40B4-BE49-F238E27FC236}">
                <a16:creationId xmlns:a16="http://schemas.microsoft.com/office/drawing/2014/main" id="{DCC72B7B-B087-ECBF-FFC9-52F9E57E6F82}"/>
              </a:ext>
            </a:extLst>
          </p:cNvPr>
          <p:cNvSpPr>
            <a:spLocks noGrp="1"/>
          </p:cNvSpPr>
          <p:nvPr>
            <p:ph type="body" sz="quarter" idx="15" hasCustomPrompt="1"/>
          </p:nvPr>
        </p:nvSpPr>
        <p:spPr>
          <a:xfrm>
            <a:off x="3443193" y="219506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9" name="Text Placeholder 24">
            <a:extLst>
              <a:ext uri="{FF2B5EF4-FFF2-40B4-BE49-F238E27FC236}">
                <a16:creationId xmlns:a16="http://schemas.microsoft.com/office/drawing/2014/main" id="{8120C6C8-FD40-71C3-34F3-82F0D0A057B3}"/>
              </a:ext>
            </a:extLst>
          </p:cNvPr>
          <p:cNvSpPr>
            <a:spLocks noGrp="1"/>
          </p:cNvSpPr>
          <p:nvPr>
            <p:ph type="body" sz="quarter" idx="25"/>
          </p:nvPr>
        </p:nvSpPr>
        <p:spPr>
          <a:xfrm>
            <a:off x="6409361" y="3199900"/>
            <a:ext cx="2097101" cy="784255"/>
          </a:xfrm>
        </p:spPr>
        <p:txBody>
          <a:bodyPr/>
          <a:lstStyle>
            <a:lvl1pPr>
              <a:lnSpc>
                <a:spcPct val="100000"/>
              </a:lnSpc>
              <a:defRPr sz="1600" b="1"/>
            </a:lvl1pPr>
            <a:lvl2pPr marL="0">
              <a:lnSpc>
                <a:spcPct val="100000"/>
              </a:lnSpc>
              <a:spcBef>
                <a:spcPts val="0"/>
              </a:spcBef>
              <a:defRPr sz="16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0" name="Text Placeholder 22">
            <a:extLst>
              <a:ext uri="{FF2B5EF4-FFF2-40B4-BE49-F238E27FC236}">
                <a16:creationId xmlns:a16="http://schemas.microsoft.com/office/drawing/2014/main" id="{4DB1ADFD-7E15-4B23-4F5E-93E1B8CC78A1}"/>
              </a:ext>
            </a:extLst>
          </p:cNvPr>
          <p:cNvSpPr>
            <a:spLocks noGrp="1"/>
          </p:cNvSpPr>
          <p:nvPr>
            <p:ph type="body" sz="quarter" idx="26" hasCustomPrompt="1"/>
          </p:nvPr>
        </p:nvSpPr>
        <p:spPr>
          <a:xfrm>
            <a:off x="6399320" y="219506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12" name="Text Placeholder 24">
            <a:extLst>
              <a:ext uri="{FF2B5EF4-FFF2-40B4-BE49-F238E27FC236}">
                <a16:creationId xmlns:a16="http://schemas.microsoft.com/office/drawing/2014/main" id="{77E3E3B6-742B-540F-DDBF-2A1ABEDC71EA}"/>
              </a:ext>
            </a:extLst>
          </p:cNvPr>
          <p:cNvSpPr>
            <a:spLocks noGrp="1"/>
          </p:cNvSpPr>
          <p:nvPr>
            <p:ph type="body" sz="quarter" idx="27"/>
          </p:nvPr>
        </p:nvSpPr>
        <p:spPr>
          <a:xfrm>
            <a:off x="9379466" y="3199900"/>
            <a:ext cx="2097101" cy="784255"/>
          </a:xfrm>
        </p:spPr>
        <p:txBody>
          <a:bodyPr/>
          <a:lstStyle>
            <a:lvl1pPr>
              <a:lnSpc>
                <a:spcPct val="100000"/>
              </a:lnSpc>
              <a:defRPr sz="1600" b="1"/>
            </a:lvl1pPr>
            <a:lvl2pPr marL="0">
              <a:lnSpc>
                <a:spcPct val="100000"/>
              </a:lnSpc>
              <a:spcBef>
                <a:spcPts val="0"/>
              </a:spcBef>
              <a:defRPr sz="16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3" name="Text Placeholder 22">
            <a:extLst>
              <a:ext uri="{FF2B5EF4-FFF2-40B4-BE49-F238E27FC236}">
                <a16:creationId xmlns:a16="http://schemas.microsoft.com/office/drawing/2014/main" id="{32180980-A2AC-AAB9-27FF-CD15CC8F8098}"/>
              </a:ext>
            </a:extLst>
          </p:cNvPr>
          <p:cNvSpPr>
            <a:spLocks noGrp="1"/>
          </p:cNvSpPr>
          <p:nvPr>
            <p:ph type="body" sz="quarter" idx="28" hasCustomPrompt="1"/>
          </p:nvPr>
        </p:nvSpPr>
        <p:spPr>
          <a:xfrm>
            <a:off x="9369425" y="219506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11" name="Date Placeholder 10">
            <a:extLst>
              <a:ext uri="{FF2B5EF4-FFF2-40B4-BE49-F238E27FC236}">
                <a16:creationId xmlns:a16="http://schemas.microsoft.com/office/drawing/2014/main" id="{B300D857-A13C-F007-DAA5-8904527456FD}"/>
              </a:ext>
            </a:extLst>
          </p:cNvPr>
          <p:cNvSpPr>
            <a:spLocks noGrp="1"/>
          </p:cNvSpPr>
          <p:nvPr>
            <p:ph type="dt" sz="half" idx="29"/>
          </p:nvPr>
        </p:nvSpPr>
        <p:spPr/>
        <p:txBody>
          <a:bodyPr/>
          <a:lstStyle/>
          <a:p>
            <a:fld id="{4046517D-6314-104C-9346-898F8B388A3F}" type="datetime3">
              <a:rPr lang="en-GB" smtClean="0"/>
              <a:t>14 April, 2026</a:t>
            </a:fld>
            <a:endParaRPr lang="en-GB"/>
          </a:p>
        </p:txBody>
      </p:sp>
      <p:sp>
        <p:nvSpPr>
          <p:cNvPr id="15" name="Slide Number Placeholder 14">
            <a:extLst>
              <a:ext uri="{FF2B5EF4-FFF2-40B4-BE49-F238E27FC236}">
                <a16:creationId xmlns:a16="http://schemas.microsoft.com/office/drawing/2014/main" id="{3FB37BC7-DBEA-40C4-7B8C-347FFCFE6977}"/>
              </a:ext>
            </a:extLst>
          </p:cNvPr>
          <p:cNvSpPr>
            <a:spLocks noGrp="1"/>
          </p:cNvSpPr>
          <p:nvPr>
            <p:ph type="sldNum" sz="quarter" idx="31"/>
          </p:nvPr>
        </p:nvSpPr>
        <p:spPr/>
        <p:txBody>
          <a:bodyPr/>
          <a:lstStyle/>
          <a:p>
            <a:fld id="{7D5E98F6-8FA4-B044-B643-EDB11A311320}" type="slidenum">
              <a:rPr lang="en-GB" smtClean="0"/>
              <a:pPr/>
              <a:t>‹#›</a:t>
            </a:fld>
            <a:endParaRPr lang="en-GB"/>
          </a:p>
        </p:txBody>
      </p:sp>
    </p:spTree>
    <p:extLst>
      <p:ext uri="{BB962C8B-B14F-4D97-AF65-F5344CB8AC3E}">
        <p14:creationId xmlns:p14="http://schemas.microsoft.com/office/powerpoint/2010/main" val="2536114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A0838E9-5821-F39B-A803-F8312FB7D8B9}"/>
              </a:ext>
            </a:extLst>
          </p:cNvPr>
          <p:cNvSpPr/>
          <p:nvPr userDrawn="1"/>
        </p:nvSpPr>
        <p:spPr>
          <a:xfrm>
            <a:off x="3238701" y="0"/>
            <a:ext cx="2238380" cy="6857615"/>
          </a:xfrm>
          <a:custGeom>
            <a:avLst/>
            <a:gdLst/>
            <a:ahLst/>
            <a:cxnLst/>
            <a:rect l="l" t="t" r="r" b="b"/>
            <a:pathLst>
              <a:path w="3691254" h="11308715">
                <a:moveTo>
                  <a:pt x="3690976" y="0"/>
                </a:moveTo>
                <a:lnTo>
                  <a:pt x="0" y="0"/>
                </a:lnTo>
                <a:lnTo>
                  <a:pt x="0" y="11308556"/>
                </a:lnTo>
                <a:lnTo>
                  <a:pt x="3690976" y="11308556"/>
                </a:lnTo>
                <a:lnTo>
                  <a:pt x="3690976" y="0"/>
                </a:lnTo>
                <a:close/>
              </a:path>
            </a:pathLst>
          </a:custGeom>
          <a:solidFill>
            <a:srgbClr val="66CC93"/>
          </a:solidFill>
        </p:spPr>
        <p:txBody>
          <a:bodyPr wrap="square" lIns="0" tIns="0" rIns="0" bIns="0" rtlCol="0"/>
          <a:lstStyle/>
          <a:p>
            <a:endParaRPr/>
          </a:p>
        </p:txBody>
      </p:sp>
      <p:sp>
        <p:nvSpPr>
          <p:cNvPr id="11" name="object 4">
            <a:extLst>
              <a:ext uri="{FF2B5EF4-FFF2-40B4-BE49-F238E27FC236}">
                <a16:creationId xmlns:a16="http://schemas.microsoft.com/office/drawing/2014/main" id="{57DCB9F8-8BBE-38CA-3C14-63E7125CFFB8}"/>
              </a:ext>
            </a:extLst>
          </p:cNvPr>
          <p:cNvSpPr/>
          <p:nvPr userDrawn="1"/>
        </p:nvSpPr>
        <p:spPr>
          <a:xfrm>
            <a:off x="5476919" y="0"/>
            <a:ext cx="2238380" cy="6857615"/>
          </a:xfrm>
          <a:custGeom>
            <a:avLst/>
            <a:gdLst/>
            <a:ahLst/>
            <a:cxnLst/>
            <a:rect l="l" t="t" r="r" b="b"/>
            <a:pathLst>
              <a:path w="3691254" h="11308715">
                <a:moveTo>
                  <a:pt x="3690987" y="0"/>
                </a:moveTo>
                <a:lnTo>
                  <a:pt x="0" y="0"/>
                </a:lnTo>
                <a:lnTo>
                  <a:pt x="0" y="11308556"/>
                </a:lnTo>
                <a:lnTo>
                  <a:pt x="3690987" y="11308556"/>
                </a:lnTo>
                <a:lnTo>
                  <a:pt x="3690987" y="0"/>
                </a:lnTo>
                <a:close/>
              </a:path>
            </a:pathLst>
          </a:custGeom>
          <a:solidFill>
            <a:srgbClr val="93DBB4"/>
          </a:solidFill>
        </p:spPr>
        <p:txBody>
          <a:bodyPr wrap="square" lIns="0" tIns="0" rIns="0" bIns="0" rtlCol="0"/>
          <a:lstStyle/>
          <a:p>
            <a:endParaRPr/>
          </a:p>
        </p:txBody>
      </p:sp>
      <p:sp>
        <p:nvSpPr>
          <p:cNvPr id="14" name="object 5">
            <a:extLst>
              <a:ext uri="{FF2B5EF4-FFF2-40B4-BE49-F238E27FC236}">
                <a16:creationId xmlns:a16="http://schemas.microsoft.com/office/drawing/2014/main" id="{6A2A0A71-E2C4-E0DF-BC9F-3DDE911F6DC3}"/>
              </a:ext>
            </a:extLst>
          </p:cNvPr>
          <p:cNvSpPr/>
          <p:nvPr userDrawn="1"/>
        </p:nvSpPr>
        <p:spPr>
          <a:xfrm>
            <a:off x="7715137" y="0"/>
            <a:ext cx="2238380" cy="6857615"/>
          </a:xfrm>
          <a:custGeom>
            <a:avLst/>
            <a:gdLst/>
            <a:ahLst/>
            <a:cxnLst/>
            <a:rect l="l" t="t" r="r" b="b"/>
            <a:pathLst>
              <a:path w="3691255" h="11308715">
                <a:moveTo>
                  <a:pt x="3690987" y="0"/>
                </a:moveTo>
                <a:lnTo>
                  <a:pt x="0" y="0"/>
                </a:lnTo>
                <a:lnTo>
                  <a:pt x="0" y="11308556"/>
                </a:lnTo>
                <a:lnTo>
                  <a:pt x="3690987" y="11308556"/>
                </a:lnTo>
                <a:lnTo>
                  <a:pt x="3690987" y="0"/>
                </a:lnTo>
                <a:close/>
              </a:path>
            </a:pathLst>
          </a:custGeom>
          <a:solidFill>
            <a:srgbClr val="C1EAD4"/>
          </a:solidFill>
        </p:spPr>
        <p:txBody>
          <a:bodyPr wrap="square" lIns="0" tIns="0" rIns="0" bIns="0" rtlCol="0"/>
          <a:lstStyle/>
          <a:p>
            <a:endParaRPr/>
          </a:p>
        </p:txBody>
      </p:sp>
      <p:sp>
        <p:nvSpPr>
          <p:cNvPr id="15" name="object 6">
            <a:extLst>
              <a:ext uri="{FF2B5EF4-FFF2-40B4-BE49-F238E27FC236}">
                <a16:creationId xmlns:a16="http://schemas.microsoft.com/office/drawing/2014/main" id="{A4EEF137-1CEE-0CAF-6FF6-B4BF4F3220E6}"/>
              </a:ext>
            </a:extLst>
          </p:cNvPr>
          <p:cNvSpPr/>
          <p:nvPr userDrawn="1"/>
        </p:nvSpPr>
        <p:spPr>
          <a:xfrm>
            <a:off x="9953354" y="0"/>
            <a:ext cx="2238380" cy="6857615"/>
          </a:xfrm>
          <a:custGeom>
            <a:avLst/>
            <a:gdLst/>
            <a:ahLst/>
            <a:cxnLst/>
            <a:rect l="l" t="t" r="r" b="b"/>
            <a:pathLst>
              <a:path w="3691255" h="11308715">
                <a:moveTo>
                  <a:pt x="3690976" y="0"/>
                </a:moveTo>
                <a:lnTo>
                  <a:pt x="0" y="0"/>
                </a:lnTo>
                <a:lnTo>
                  <a:pt x="0" y="11308556"/>
                </a:lnTo>
                <a:lnTo>
                  <a:pt x="3690976" y="11308556"/>
                </a:lnTo>
                <a:lnTo>
                  <a:pt x="3690976" y="0"/>
                </a:lnTo>
                <a:close/>
              </a:path>
            </a:pathLst>
          </a:custGeom>
          <a:solidFill>
            <a:srgbClr val="EFF9F4"/>
          </a:solidFill>
        </p:spPr>
        <p:txBody>
          <a:bodyPr wrap="square" lIns="0" tIns="0" rIns="0" bIns="0" rtlCol="0"/>
          <a:lstStyle/>
          <a:p>
            <a:endParaRPr/>
          </a:p>
        </p:txBody>
      </p:sp>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3453234" y="3199900"/>
            <a:ext cx="2023685"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2439989" cy="1518138"/>
          </a:xfrm>
        </p:spPr>
        <p:txBody>
          <a:bodyPr/>
          <a:lstStyle>
            <a:lvl1pPr>
              <a:defRPr>
                <a:solidFill>
                  <a:schemeClr val="tx1"/>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2124738"/>
            <a:ext cx="2491577" cy="3777075"/>
          </a:xfrm>
        </p:spPr>
        <p:txBody>
          <a:bodyPr/>
          <a:lstStyle>
            <a:lvl1pPr>
              <a:defRPr sz="1500">
                <a:solidFill>
                  <a:schemeClr val="tx1"/>
                </a:solidFill>
              </a:defRPr>
            </a:lvl1pPr>
            <a:lvl2pPr>
              <a:defRPr>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6DE493DA-8418-9A7C-6F1F-82FB79D73975}"/>
              </a:ext>
            </a:extLst>
          </p:cNvPr>
          <p:cNvSpPr>
            <a:spLocks noGrp="1"/>
          </p:cNvSpPr>
          <p:nvPr>
            <p:ph type="dt" sz="half" idx="10"/>
          </p:nvPr>
        </p:nvSpPr>
        <p:spPr/>
        <p:txBody>
          <a:bodyPr/>
          <a:lstStyle/>
          <a:p>
            <a:fld id="{91586BF2-E4F0-AA4C-8B27-26220B021F73}" type="datetime3">
              <a:rPr lang="en-GB" smtClean="0"/>
              <a:t>14 April, 2026</a:t>
            </a:fld>
            <a:endParaRPr lang="en-GB"/>
          </a:p>
        </p:txBody>
      </p:sp>
      <p:sp>
        <p:nvSpPr>
          <p:cNvPr id="5" name="Slide Number Placeholder 4">
            <a:extLst>
              <a:ext uri="{FF2B5EF4-FFF2-40B4-BE49-F238E27FC236}">
                <a16:creationId xmlns:a16="http://schemas.microsoft.com/office/drawing/2014/main" id="{9B84A4D2-D662-CE46-53B8-6ED2352DD545}"/>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23" name="Text Placeholder 22">
            <a:extLst>
              <a:ext uri="{FF2B5EF4-FFF2-40B4-BE49-F238E27FC236}">
                <a16:creationId xmlns:a16="http://schemas.microsoft.com/office/drawing/2014/main" id="{DCC72B7B-B087-ECBF-FFC9-52F9E57E6F82}"/>
              </a:ext>
            </a:extLst>
          </p:cNvPr>
          <p:cNvSpPr>
            <a:spLocks noGrp="1"/>
          </p:cNvSpPr>
          <p:nvPr>
            <p:ph type="body" sz="quarter" idx="15" hasCustomPrompt="1"/>
          </p:nvPr>
        </p:nvSpPr>
        <p:spPr>
          <a:xfrm>
            <a:off x="3443193"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
        <p:nvSpPr>
          <p:cNvPr id="9" name="Text Placeholder 24">
            <a:extLst>
              <a:ext uri="{FF2B5EF4-FFF2-40B4-BE49-F238E27FC236}">
                <a16:creationId xmlns:a16="http://schemas.microsoft.com/office/drawing/2014/main" id="{8120C6C8-FD40-71C3-34F3-82F0D0A057B3}"/>
              </a:ext>
            </a:extLst>
          </p:cNvPr>
          <p:cNvSpPr>
            <a:spLocks noGrp="1"/>
          </p:cNvSpPr>
          <p:nvPr>
            <p:ph type="body" sz="quarter" idx="25"/>
          </p:nvPr>
        </p:nvSpPr>
        <p:spPr>
          <a:xfrm>
            <a:off x="5651085" y="3199900"/>
            <a:ext cx="2063890"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0" name="Text Placeholder 22">
            <a:extLst>
              <a:ext uri="{FF2B5EF4-FFF2-40B4-BE49-F238E27FC236}">
                <a16:creationId xmlns:a16="http://schemas.microsoft.com/office/drawing/2014/main" id="{4DB1ADFD-7E15-4B23-4F5E-93E1B8CC78A1}"/>
              </a:ext>
            </a:extLst>
          </p:cNvPr>
          <p:cNvSpPr>
            <a:spLocks noGrp="1"/>
          </p:cNvSpPr>
          <p:nvPr>
            <p:ph type="body" sz="quarter" idx="26" hasCustomPrompt="1"/>
          </p:nvPr>
        </p:nvSpPr>
        <p:spPr>
          <a:xfrm>
            <a:off x="5641043"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
        <p:nvSpPr>
          <p:cNvPr id="12" name="Text Placeholder 24">
            <a:extLst>
              <a:ext uri="{FF2B5EF4-FFF2-40B4-BE49-F238E27FC236}">
                <a16:creationId xmlns:a16="http://schemas.microsoft.com/office/drawing/2014/main" id="{77E3E3B6-742B-540F-DDBF-2A1ABEDC71EA}"/>
              </a:ext>
            </a:extLst>
          </p:cNvPr>
          <p:cNvSpPr>
            <a:spLocks noGrp="1"/>
          </p:cNvSpPr>
          <p:nvPr>
            <p:ph type="body" sz="quarter" idx="27"/>
          </p:nvPr>
        </p:nvSpPr>
        <p:spPr>
          <a:xfrm>
            <a:off x="7921953" y="3199900"/>
            <a:ext cx="2031077"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3" name="Text Placeholder 22">
            <a:extLst>
              <a:ext uri="{FF2B5EF4-FFF2-40B4-BE49-F238E27FC236}">
                <a16:creationId xmlns:a16="http://schemas.microsoft.com/office/drawing/2014/main" id="{32180980-A2AC-AAB9-27FF-CD15CC8F8098}"/>
              </a:ext>
            </a:extLst>
          </p:cNvPr>
          <p:cNvSpPr>
            <a:spLocks noGrp="1"/>
          </p:cNvSpPr>
          <p:nvPr>
            <p:ph type="body" sz="quarter" idx="28" hasCustomPrompt="1"/>
          </p:nvPr>
        </p:nvSpPr>
        <p:spPr>
          <a:xfrm>
            <a:off x="7911912"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
        <p:nvSpPr>
          <p:cNvPr id="17" name="Text Placeholder 24">
            <a:extLst>
              <a:ext uri="{FF2B5EF4-FFF2-40B4-BE49-F238E27FC236}">
                <a16:creationId xmlns:a16="http://schemas.microsoft.com/office/drawing/2014/main" id="{BC18A88D-404D-E332-E247-67B88E6DE30D}"/>
              </a:ext>
            </a:extLst>
          </p:cNvPr>
          <p:cNvSpPr>
            <a:spLocks noGrp="1"/>
          </p:cNvSpPr>
          <p:nvPr>
            <p:ph type="body" sz="quarter" idx="29"/>
          </p:nvPr>
        </p:nvSpPr>
        <p:spPr>
          <a:xfrm>
            <a:off x="10150130" y="3199900"/>
            <a:ext cx="2023685"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9" name="Text Placeholder 22">
            <a:extLst>
              <a:ext uri="{FF2B5EF4-FFF2-40B4-BE49-F238E27FC236}">
                <a16:creationId xmlns:a16="http://schemas.microsoft.com/office/drawing/2014/main" id="{A42CE5FF-EB51-47A6-2FB0-7E7AE8F0E13F}"/>
              </a:ext>
            </a:extLst>
          </p:cNvPr>
          <p:cNvSpPr>
            <a:spLocks noGrp="1"/>
          </p:cNvSpPr>
          <p:nvPr>
            <p:ph type="body" sz="quarter" idx="30" hasCustomPrompt="1"/>
          </p:nvPr>
        </p:nvSpPr>
        <p:spPr>
          <a:xfrm>
            <a:off x="10140089"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Tree>
    <p:extLst>
      <p:ext uri="{BB962C8B-B14F-4D97-AF65-F5344CB8AC3E}">
        <p14:creationId xmlns:p14="http://schemas.microsoft.com/office/powerpoint/2010/main" val="2950436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lth and Safety">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55809A7-4FE5-4BEB-B64F-91899D454519}"/>
              </a:ext>
            </a:extLst>
          </p:cNvPr>
          <p:cNvSpPr>
            <a:spLocks noGrp="1"/>
          </p:cNvSpPr>
          <p:nvPr>
            <p:ph type="body" sz="quarter" idx="13"/>
          </p:nvPr>
        </p:nvSpPr>
        <p:spPr>
          <a:xfrm>
            <a:off x="381000" y="1530620"/>
            <a:ext cx="5342424" cy="4470026"/>
          </a:xfrm>
        </p:spPr>
        <p:txBody>
          <a:bodyPr numCol="2" spcCol="360000"/>
          <a:lstStyle>
            <a:lvl1pPr>
              <a:defRPr sz="1000" b="1"/>
            </a:lvl1pPr>
            <a:lvl2pPr marL="0">
              <a:spcBef>
                <a:spcPts val="1500"/>
              </a:spcBef>
              <a:defRPr sz="1400"/>
            </a:lvl2pPr>
            <a:lvl3pPr marL="0">
              <a:defRPr sz="1400"/>
            </a:lvl3pPr>
            <a:lvl4pPr marL="0">
              <a:defRPr sz="1400"/>
            </a:lvl4pPr>
            <a:lvl5pPr>
              <a:defRPr sz="1400"/>
            </a:lvl5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761EAA25-5718-347C-72BB-895E7014771A}"/>
              </a:ext>
            </a:extLst>
          </p:cNvPr>
          <p:cNvSpPr>
            <a:spLocks noGrp="1"/>
          </p:cNvSpPr>
          <p:nvPr>
            <p:ph type="title"/>
          </p:nvPr>
        </p:nvSpPr>
        <p:spPr>
          <a:xfrm>
            <a:off x="381000" y="365125"/>
            <a:ext cx="5342424"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D59A11-69C7-96F5-9619-AE19BF3D884E}"/>
              </a:ext>
            </a:extLst>
          </p:cNvPr>
          <p:cNvSpPr>
            <a:spLocks noGrp="1"/>
          </p:cNvSpPr>
          <p:nvPr>
            <p:ph type="dt" sz="half" idx="10"/>
          </p:nvPr>
        </p:nvSpPr>
        <p:spPr>
          <a:xfrm>
            <a:off x="4560848" y="6262510"/>
            <a:ext cx="1381367" cy="248399"/>
          </a:xfrm>
        </p:spPr>
        <p:txBody>
          <a:bodyPr/>
          <a:lstStyle/>
          <a:p>
            <a:fld id="{A745D817-971F-994F-9E94-A32FB971F0F5}" type="datetime3">
              <a:rPr lang="en-GB" smtClean="0"/>
              <a:t>14 April, 2026</a:t>
            </a:fld>
            <a:endParaRPr lang="en-GB"/>
          </a:p>
        </p:txBody>
      </p:sp>
      <p:sp>
        <p:nvSpPr>
          <p:cNvPr id="13" name="object 51">
            <a:extLst>
              <a:ext uri="{FF2B5EF4-FFF2-40B4-BE49-F238E27FC236}">
                <a16:creationId xmlns:a16="http://schemas.microsoft.com/office/drawing/2014/main" id="{A229D4F3-24CD-1CD9-4411-CBD5D8EC0701}"/>
              </a:ext>
            </a:extLst>
          </p:cNvPr>
          <p:cNvSpPr/>
          <p:nvPr userDrawn="1"/>
        </p:nvSpPr>
        <p:spPr>
          <a:xfrm>
            <a:off x="3199016" y="1561990"/>
            <a:ext cx="0" cy="3936900"/>
          </a:xfrm>
          <a:custGeom>
            <a:avLst/>
            <a:gdLst/>
            <a:ahLst/>
            <a:cxnLst/>
            <a:rect l="l" t="t" r="r" b="b"/>
            <a:pathLst>
              <a:path h="6492240">
                <a:moveTo>
                  <a:pt x="0" y="0"/>
                </a:moveTo>
                <a:lnTo>
                  <a:pt x="0" y="6491948"/>
                </a:lnTo>
              </a:path>
            </a:pathLst>
          </a:custGeom>
          <a:ln w="9525">
            <a:solidFill>
              <a:srgbClr val="D3CCC1"/>
            </a:solidFill>
          </a:ln>
        </p:spPr>
        <p:txBody>
          <a:bodyPr wrap="square" lIns="0" tIns="0" rIns="0" bIns="0" rtlCol="0"/>
          <a:lstStyle/>
          <a:p>
            <a:endParaRPr/>
          </a:p>
        </p:txBody>
      </p:sp>
      <p:sp>
        <p:nvSpPr>
          <p:cNvPr id="14" name="object 52">
            <a:extLst>
              <a:ext uri="{FF2B5EF4-FFF2-40B4-BE49-F238E27FC236}">
                <a16:creationId xmlns:a16="http://schemas.microsoft.com/office/drawing/2014/main" id="{37CFEED5-B2D6-67F6-8249-CAD58001D8B9}"/>
              </a:ext>
            </a:extLst>
          </p:cNvPr>
          <p:cNvSpPr/>
          <p:nvPr userDrawn="1"/>
        </p:nvSpPr>
        <p:spPr>
          <a:xfrm>
            <a:off x="384576" y="1561990"/>
            <a:ext cx="0" cy="3936900"/>
          </a:xfrm>
          <a:custGeom>
            <a:avLst/>
            <a:gdLst/>
            <a:ahLst/>
            <a:cxnLst/>
            <a:rect l="l" t="t" r="r" b="b"/>
            <a:pathLst>
              <a:path h="6492240">
                <a:moveTo>
                  <a:pt x="0" y="0"/>
                </a:moveTo>
                <a:lnTo>
                  <a:pt x="0" y="6491948"/>
                </a:lnTo>
              </a:path>
            </a:pathLst>
          </a:custGeom>
          <a:ln w="9525">
            <a:solidFill>
              <a:srgbClr val="D3CCC1"/>
            </a:solidFill>
          </a:ln>
        </p:spPr>
        <p:txBody>
          <a:bodyPr wrap="square" lIns="0" tIns="0" rIns="0" bIns="0" rtlCol="0"/>
          <a:lstStyle/>
          <a:p>
            <a:endParaRPr/>
          </a:p>
        </p:txBody>
      </p:sp>
      <p:pic>
        <p:nvPicPr>
          <p:cNvPr id="6" name="Picture 5" descr="A map with a red line">
            <a:extLst>
              <a:ext uri="{FF2B5EF4-FFF2-40B4-BE49-F238E27FC236}">
                <a16:creationId xmlns:a16="http://schemas.microsoft.com/office/drawing/2014/main" id="{0986D7E8-BADB-B1C0-EB30-53FD932F07E9}"/>
              </a:ext>
            </a:extLst>
          </p:cNvPr>
          <p:cNvPicPr>
            <a:picLocks noChangeAspect="1"/>
          </p:cNvPicPr>
          <p:nvPr userDrawn="1"/>
        </p:nvPicPr>
        <p:blipFill>
          <a:blip r:embed="rId2"/>
          <a:stretch>
            <a:fillRect/>
          </a:stretch>
        </p:blipFill>
        <p:spPr>
          <a:xfrm>
            <a:off x="6013456" y="53165"/>
            <a:ext cx="5864408" cy="6674623"/>
          </a:xfrm>
          <a:prstGeom prst="rect">
            <a:avLst/>
          </a:prstGeom>
        </p:spPr>
      </p:pic>
    </p:spTree>
    <p:extLst>
      <p:ext uri="{BB962C8B-B14F-4D97-AF65-F5344CB8AC3E}">
        <p14:creationId xmlns:p14="http://schemas.microsoft.com/office/powerpoint/2010/main" val="3488278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8313683" y="498065"/>
            <a:ext cx="3526046" cy="536395"/>
          </a:xfrm>
        </p:spPr>
        <p:txBody>
          <a:bodyPr anchor="ctr"/>
          <a:lstStyle>
            <a:lvl1pPr>
              <a:lnSpc>
                <a:spcPct val="100000"/>
              </a:lnSpc>
              <a:defRPr sz="1600" b="0"/>
            </a:lvl1pPr>
            <a:lvl2pPr marL="0">
              <a:lnSpc>
                <a:spcPct val="100000"/>
              </a:lnSpc>
              <a:spcBef>
                <a:spcPts val="0"/>
              </a:spcBef>
              <a:defRPr sz="1600" b="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5" name="Picture Placeholder 14">
            <a:extLst>
              <a:ext uri="{FF2B5EF4-FFF2-40B4-BE49-F238E27FC236}">
                <a16:creationId xmlns:a16="http://schemas.microsoft.com/office/drawing/2014/main" id="{F5A1045C-ECF8-7707-4262-77D77D667F5D}"/>
              </a:ext>
            </a:extLst>
          </p:cNvPr>
          <p:cNvSpPr>
            <a:spLocks noGrp="1"/>
          </p:cNvSpPr>
          <p:nvPr>
            <p:ph type="pic" sz="quarter" idx="13"/>
          </p:nvPr>
        </p:nvSpPr>
        <p:spPr>
          <a:xfrm>
            <a:off x="0" y="0"/>
            <a:ext cx="8026400" cy="6858000"/>
          </a:xfrm>
          <a:solidFill>
            <a:schemeClr val="accent5"/>
          </a:solidFill>
        </p:spPr>
        <p:txBody>
          <a:bodyPr anchor="ctr"/>
          <a:lstStyle>
            <a:lvl1pPr algn="ctr">
              <a:defRPr/>
            </a:lvl1pPr>
          </a:lstStyle>
          <a:p>
            <a:r>
              <a:rPr lang="en-US"/>
              <a:t>Click icon to add picture</a:t>
            </a:r>
            <a:endParaRPr lang="en-GB"/>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6292851" cy="677790"/>
          </a:xfrm>
        </p:spPr>
        <p:txBody>
          <a:bodyPr/>
          <a:lstStyle>
            <a:lvl1pPr>
              <a:defRPr>
                <a:solidFill>
                  <a:schemeClr val="bg2"/>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944943"/>
            <a:ext cx="3724275" cy="3777075"/>
          </a:xfrm>
        </p:spPr>
        <p:txBody>
          <a:bodyPr/>
          <a:lstStyle>
            <a:lvl1pPr>
              <a:defRPr>
                <a:solidFill>
                  <a:schemeClr val="bg2"/>
                </a:solidFill>
              </a:defRPr>
            </a:lvl1pPr>
            <a:lvl2pPr>
              <a:defRPr>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6DE493DA-8418-9A7C-6F1F-82FB79D73975}"/>
              </a:ext>
            </a:extLst>
          </p:cNvPr>
          <p:cNvSpPr>
            <a:spLocks noGrp="1"/>
          </p:cNvSpPr>
          <p:nvPr>
            <p:ph type="dt" sz="half" idx="10"/>
          </p:nvPr>
        </p:nvSpPr>
        <p:spPr/>
        <p:txBody>
          <a:bodyPr/>
          <a:lstStyle/>
          <a:p>
            <a:fld id="{1A55AE8F-D35E-674F-8E1D-D42D0A5F6C71}" type="datetime3">
              <a:rPr lang="en-GB" smtClean="0"/>
              <a:t>14 April, 2026</a:t>
            </a:fld>
            <a:endParaRPr lang="en-GB"/>
          </a:p>
        </p:txBody>
      </p:sp>
      <p:sp>
        <p:nvSpPr>
          <p:cNvPr id="5" name="Slide Number Placeholder 4">
            <a:extLst>
              <a:ext uri="{FF2B5EF4-FFF2-40B4-BE49-F238E27FC236}">
                <a16:creationId xmlns:a16="http://schemas.microsoft.com/office/drawing/2014/main" id="{9B84A4D2-D662-CE46-53B8-6ED2352DD545}"/>
              </a:ext>
            </a:extLst>
          </p:cNvPr>
          <p:cNvSpPr>
            <a:spLocks noGrp="1"/>
          </p:cNvSpPr>
          <p:nvPr>
            <p:ph type="sldNum" sz="quarter" idx="12"/>
          </p:nvPr>
        </p:nvSpPr>
        <p:spPr/>
        <p:txBody>
          <a:bodyPr/>
          <a:lstStyle/>
          <a:p>
            <a:fld id="{7D5E98F6-8FA4-B044-B643-EDB11A311320}" type="slidenum">
              <a:rPr lang="en-GB" smtClean="0"/>
              <a:pPr/>
              <a:t>‹#›</a:t>
            </a:fld>
            <a:endParaRPr lang="en-GB"/>
          </a:p>
        </p:txBody>
      </p:sp>
      <p:pic>
        <p:nvPicPr>
          <p:cNvPr id="10" name="Graphic 9">
            <a:extLst>
              <a:ext uri="{FF2B5EF4-FFF2-40B4-BE49-F238E27FC236}">
                <a16:creationId xmlns:a16="http://schemas.microsoft.com/office/drawing/2014/main" id="{2BAADC36-C786-9FB7-676B-354A5722723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1395" y="6341194"/>
            <a:ext cx="982982" cy="133516"/>
          </a:xfrm>
          <a:prstGeom prst="rect">
            <a:avLst/>
          </a:prstGeom>
        </p:spPr>
      </p:pic>
    </p:spTree>
    <p:extLst>
      <p:ext uri="{BB962C8B-B14F-4D97-AF65-F5344CB8AC3E}">
        <p14:creationId xmlns:p14="http://schemas.microsoft.com/office/powerpoint/2010/main" val="3060137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DF85-DB7C-F24F-0790-AFC8126B3BB7}"/>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E5602EAB-BA96-AE01-2ED4-71EC8E1B6276}"/>
              </a:ext>
            </a:extLst>
          </p:cNvPr>
          <p:cNvSpPr>
            <a:spLocks noGrp="1"/>
          </p:cNvSpPr>
          <p:nvPr>
            <p:ph type="dt" sz="half" idx="10"/>
          </p:nvPr>
        </p:nvSpPr>
        <p:spPr/>
        <p:txBody>
          <a:bodyPr/>
          <a:lstStyle/>
          <a:p>
            <a:fld id="{7E699BB4-BF18-2A4E-AE15-C7021883A354}" type="datetime3">
              <a:rPr lang="en-GB" smtClean="0"/>
              <a:t>14 April, 2026</a:t>
            </a:fld>
            <a:endParaRPr lang="en-GB"/>
          </a:p>
        </p:txBody>
      </p:sp>
      <p:sp>
        <p:nvSpPr>
          <p:cNvPr id="5" name="Slide Number Placeholder 4">
            <a:extLst>
              <a:ext uri="{FF2B5EF4-FFF2-40B4-BE49-F238E27FC236}">
                <a16:creationId xmlns:a16="http://schemas.microsoft.com/office/drawing/2014/main" id="{A36F9D8A-E75E-DF52-E142-113C071C14C2}"/>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6" name="object 8">
            <a:extLst>
              <a:ext uri="{FF2B5EF4-FFF2-40B4-BE49-F238E27FC236}">
                <a16:creationId xmlns:a16="http://schemas.microsoft.com/office/drawing/2014/main" id="{D5814DEF-431D-5934-E724-85E8E2054C71}"/>
              </a:ext>
            </a:extLst>
          </p:cNvPr>
          <p:cNvSpPr/>
          <p:nvPr userDrawn="1"/>
        </p:nvSpPr>
        <p:spPr>
          <a:xfrm>
            <a:off x="381402" y="1663584"/>
            <a:ext cx="1904914" cy="4341987"/>
          </a:xfrm>
          <a:custGeom>
            <a:avLst/>
            <a:gdLst/>
            <a:ahLst/>
            <a:cxnLst/>
            <a:rect l="l" t="t" r="r" b="b"/>
            <a:pathLst>
              <a:path w="3141345" h="7160259">
                <a:moveTo>
                  <a:pt x="3141265" y="0"/>
                </a:moveTo>
                <a:lnTo>
                  <a:pt x="0" y="0"/>
                </a:lnTo>
                <a:lnTo>
                  <a:pt x="0" y="7159771"/>
                </a:lnTo>
                <a:lnTo>
                  <a:pt x="3141265" y="7159771"/>
                </a:lnTo>
                <a:lnTo>
                  <a:pt x="3141265" y="0"/>
                </a:lnTo>
                <a:close/>
              </a:path>
            </a:pathLst>
          </a:custGeom>
          <a:solidFill>
            <a:srgbClr val="A4B4B7"/>
          </a:solidFill>
        </p:spPr>
        <p:txBody>
          <a:bodyPr wrap="square" lIns="0" tIns="0" rIns="0" bIns="0" rtlCol="0"/>
          <a:lstStyle/>
          <a:p>
            <a:endParaRPr/>
          </a:p>
        </p:txBody>
      </p:sp>
      <p:sp>
        <p:nvSpPr>
          <p:cNvPr id="7" name="object 9">
            <a:extLst>
              <a:ext uri="{FF2B5EF4-FFF2-40B4-BE49-F238E27FC236}">
                <a16:creationId xmlns:a16="http://schemas.microsoft.com/office/drawing/2014/main" id="{86153458-3D9E-E24A-F504-36397F9FC235}"/>
              </a:ext>
            </a:extLst>
          </p:cNvPr>
          <p:cNvSpPr/>
          <p:nvPr userDrawn="1"/>
        </p:nvSpPr>
        <p:spPr>
          <a:xfrm>
            <a:off x="4191134" y="1663584"/>
            <a:ext cx="1904914" cy="4341987"/>
          </a:xfrm>
          <a:custGeom>
            <a:avLst/>
            <a:gdLst/>
            <a:ahLst/>
            <a:cxnLst/>
            <a:rect l="l" t="t" r="r" b="b"/>
            <a:pathLst>
              <a:path w="3141345" h="7160259">
                <a:moveTo>
                  <a:pt x="3141265" y="0"/>
                </a:moveTo>
                <a:lnTo>
                  <a:pt x="0" y="0"/>
                </a:lnTo>
                <a:lnTo>
                  <a:pt x="0" y="7159771"/>
                </a:lnTo>
                <a:lnTo>
                  <a:pt x="3141265" y="7159771"/>
                </a:lnTo>
                <a:lnTo>
                  <a:pt x="3141265" y="0"/>
                </a:lnTo>
                <a:close/>
              </a:path>
            </a:pathLst>
          </a:custGeom>
          <a:solidFill>
            <a:srgbClr val="A0C4EA"/>
          </a:solidFill>
        </p:spPr>
        <p:txBody>
          <a:bodyPr wrap="square" lIns="0" tIns="0" rIns="0" bIns="0" rtlCol="0"/>
          <a:lstStyle/>
          <a:p>
            <a:endParaRPr/>
          </a:p>
        </p:txBody>
      </p:sp>
      <p:sp>
        <p:nvSpPr>
          <p:cNvPr id="8" name="object 10">
            <a:extLst>
              <a:ext uri="{FF2B5EF4-FFF2-40B4-BE49-F238E27FC236}">
                <a16:creationId xmlns:a16="http://schemas.microsoft.com/office/drawing/2014/main" id="{6933462F-B05E-0587-433E-121B9F4CB7D8}"/>
              </a:ext>
            </a:extLst>
          </p:cNvPr>
          <p:cNvSpPr/>
          <p:nvPr userDrawn="1"/>
        </p:nvSpPr>
        <p:spPr>
          <a:xfrm>
            <a:off x="8000866" y="1663584"/>
            <a:ext cx="1904914" cy="4341987"/>
          </a:xfrm>
          <a:custGeom>
            <a:avLst/>
            <a:gdLst/>
            <a:ahLst/>
            <a:cxnLst/>
            <a:rect l="l" t="t" r="r" b="b"/>
            <a:pathLst>
              <a:path w="3141344" h="7160259">
                <a:moveTo>
                  <a:pt x="3141265" y="0"/>
                </a:moveTo>
                <a:lnTo>
                  <a:pt x="0" y="0"/>
                </a:lnTo>
                <a:lnTo>
                  <a:pt x="0" y="7159771"/>
                </a:lnTo>
                <a:lnTo>
                  <a:pt x="3141265" y="7159771"/>
                </a:lnTo>
                <a:lnTo>
                  <a:pt x="3141265" y="0"/>
                </a:lnTo>
                <a:close/>
              </a:path>
            </a:pathLst>
          </a:custGeom>
          <a:solidFill>
            <a:srgbClr val="1C444C"/>
          </a:solidFill>
        </p:spPr>
        <p:txBody>
          <a:bodyPr wrap="square" lIns="0" tIns="0" rIns="0" bIns="0" rtlCol="0"/>
          <a:lstStyle/>
          <a:p>
            <a:endParaRPr/>
          </a:p>
        </p:txBody>
      </p:sp>
      <p:sp>
        <p:nvSpPr>
          <p:cNvPr id="9" name="object 11">
            <a:extLst>
              <a:ext uri="{FF2B5EF4-FFF2-40B4-BE49-F238E27FC236}">
                <a16:creationId xmlns:a16="http://schemas.microsoft.com/office/drawing/2014/main" id="{D413FD60-4874-D3C7-7BD8-5319CF00A2B2}"/>
              </a:ext>
            </a:extLst>
          </p:cNvPr>
          <p:cNvSpPr/>
          <p:nvPr userDrawn="1"/>
        </p:nvSpPr>
        <p:spPr>
          <a:xfrm>
            <a:off x="2286268" y="1663584"/>
            <a:ext cx="1904914" cy="4341987"/>
          </a:xfrm>
          <a:custGeom>
            <a:avLst/>
            <a:gdLst/>
            <a:ahLst/>
            <a:cxnLst/>
            <a:rect l="l" t="t" r="r" b="b"/>
            <a:pathLst>
              <a:path w="3141345" h="7160259">
                <a:moveTo>
                  <a:pt x="3141265" y="0"/>
                </a:moveTo>
                <a:lnTo>
                  <a:pt x="0" y="0"/>
                </a:lnTo>
                <a:lnTo>
                  <a:pt x="0" y="7159771"/>
                </a:lnTo>
                <a:lnTo>
                  <a:pt x="3141265" y="7159771"/>
                </a:lnTo>
                <a:lnTo>
                  <a:pt x="3141265" y="0"/>
                </a:lnTo>
                <a:close/>
              </a:path>
            </a:pathLst>
          </a:custGeom>
          <a:solidFill>
            <a:srgbClr val="DDF3E7"/>
          </a:solidFill>
        </p:spPr>
        <p:txBody>
          <a:bodyPr wrap="square" lIns="0" tIns="0" rIns="0" bIns="0" rtlCol="0"/>
          <a:lstStyle/>
          <a:p>
            <a:endParaRPr/>
          </a:p>
        </p:txBody>
      </p:sp>
      <p:sp>
        <p:nvSpPr>
          <p:cNvPr id="10" name="object 12">
            <a:extLst>
              <a:ext uri="{FF2B5EF4-FFF2-40B4-BE49-F238E27FC236}">
                <a16:creationId xmlns:a16="http://schemas.microsoft.com/office/drawing/2014/main" id="{65B7FF66-69BB-82FB-5335-3C24EE3E781A}"/>
              </a:ext>
            </a:extLst>
          </p:cNvPr>
          <p:cNvSpPr/>
          <p:nvPr userDrawn="1"/>
        </p:nvSpPr>
        <p:spPr>
          <a:xfrm>
            <a:off x="6096000" y="1663584"/>
            <a:ext cx="1904914" cy="4341987"/>
          </a:xfrm>
          <a:custGeom>
            <a:avLst/>
            <a:gdLst/>
            <a:ahLst/>
            <a:cxnLst/>
            <a:rect l="l" t="t" r="r" b="b"/>
            <a:pathLst>
              <a:path w="3141344" h="7160259">
                <a:moveTo>
                  <a:pt x="3141265" y="0"/>
                </a:moveTo>
                <a:lnTo>
                  <a:pt x="0" y="0"/>
                </a:lnTo>
                <a:lnTo>
                  <a:pt x="0" y="7159771"/>
                </a:lnTo>
                <a:lnTo>
                  <a:pt x="3141265" y="7159771"/>
                </a:lnTo>
                <a:lnTo>
                  <a:pt x="3141265" y="0"/>
                </a:lnTo>
                <a:close/>
              </a:path>
            </a:pathLst>
          </a:custGeom>
          <a:solidFill>
            <a:srgbClr val="EAE6E1"/>
          </a:solidFill>
        </p:spPr>
        <p:txBody>
          <a:bodyPr wrap="square" lIns="0" tIns="0" rIns="0" bIns="0" rtlCol="0"/>
          <a:lstStyle/>
          <a:p>
            <a:endParaRPr/>
          </a:p>
        </p:txBody>
      </p:sp>
      <p:sp>
        <p:nvSpPr>
          <p:cNvPr id="11" name="object 13">
            <a:extLst>
              <a:ext uri="{FF2B5EF4-FFF2-40B4-BE49-F238E27FC236}">
                <a16:creationId xmlns:a16="http://schemas.microsoft.com/office/drawing/2014/main" id="{5DFC61EA-C5C5-DAEF-313A-D5413961A8FF}"/>
              </a:ext>
            </a:extLst>
          </p:cNvPr>
          <p:cNvSpPr/>
          <p:nvPr userDrawn="1"/>
        </p:nvSpPr>
        <p:spPr>
          <a:xfrm>
            <a:off x="9905733" y="1663584"/>
            <a:ext cx="1904914" cy="4341987"/>
          </a:xfrm>
          <a:custGeom>
            <a:avLst/>
            <a:gdLst/>
            <a:ahLst/>
            <a:cxnLst/>
            <a:rect l="l" t="t" r="r" b="b"/>
            <a:pathLst>
              <a:path w="3141344" h="7160259">
                <a:moveTo>
                  <a:pt x="3141265" y="0"/>
                </a:moveTo>
                <a:lnTo>
                  <a:pt x="0" y="0"/>
                </a:lnTo>
                <a:lnTo>
                  <a:pt x="0" y="7159771"/>
                </a:lnTo>
                <a:lnTo>
                  <a:pt x="3141265" y="7159771"/>
                </a:lnTo>
                <a:lnTo>
                  <a:pt x="3141265" y="0"/>
                </a:lnTo>
                <a:close/>
              </a:path>
            </a:pathLst>
          </a:custGeom>
          <a:solidFill>
            <a:srgbClr val="66CC93"/>
          </a:solidFill>
        </p:spPr>
        <p:txBody>
          <a:bodyPr wrap="square" lIns="0" tIns="0" rIns="0" bIns="0" rtlCol="0"/>
          <a:lstStyle/>
          <a:p>
            <a:endParaRPr/>
          </a:p>
        </p:txBody>
      </p:sp>
      <p:sp>
        <p:nvSpPr>
          <p:cNvPr id="17" name="Text Placeholder 24">
            <a:extLst>
              <a:ext uri="{FF2B5EF4-FFF2-40B4-BE49-F238E27FC236}">
                <a16:creationId xmlns:a16="http://schemas.microsoft.com/office/drawing/2014/main" id="{913FFD81-2F76-53F8-28B2-9148F4FBE7DF}"/>
              </a:ext>
            </a:extLst>
          </p:cNvPr>
          <p:cNvSpPr>
            <a:spLocks noGrp="1"/>
          </p:cNvSpPr>
          <p:nvPr>
            <p:ph type="body" sz="quarter" idx="16"/>
          </p:nvPr>
        </p:nvSpPr>
        <p:spPr>
          <a:xfrm>
            <a:off x="589585"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20" name="Group 19">
            <a:extLst>
              <a:ext uri="{FF2B5EF4-FFF2-40B4-BE49-F238E27FC236}">
                <a16:creationId xmlns:a16="http://schemas.microsoft.com/office/drawing/2014/main" id="{3CBB080E-B706-2BCE-DE1A-AA1DCB7E9FEB}"/>
              </a:ext>
            </a:extLst>
          </p:cNvPr>
          <p:cNvGrpSpPr/>
          <p:nvPr userDrawn="1"/>
        </p:nvGrpSpPr>
        <p:grpSpPr>
          <a:xfrm>
            <a:off x="1753699" y="1846744"/>
            <a:ext cx="352334" cy="352334"/>
            <a:chOff x="1753699" y="1846744"/>
            <a:chExt cx="352334" cy="352334"/>
          </a:xfrm>
        </p:grpSpPr>
        <p:sp>
          <p:nvSpPr>
            <p:cNvPr id="14" name="object 21">
              <a:extLst>
                <a:ext uri="{FF2B5EF4-FFF2-40B4-BE49-F238E27FC236}">
                  <a16:creationId xmlns:a16="http://schemas.microsoft.com/office/drawing/2014/main" id="{AD1BB155-1D93-DEEC-9A7C-23F746DE2B90}"/>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15" name="object 22">
              <a:extLst>
                <a:ext uri="{FF2B5EF4-FFF2-40B4-BE49-F238E27FC236}">
                  <a16:creationId xmlns:a16="http://schemas.microsoft.com/office/drawing/2014/main" id="{C601C5EA-6C4A-723A-6E0F-DCA0956FAAB4}"/>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16" name="object 23">
              <a:extLst>
                <a:ext uri="{FF2B5EF4-FFF2-40B4-BE49-F238E27FC236}">
                  <a16:creationId xmlns:a16="http://schemas.microsoft.com/office/drawing/2014/main" id="{3560C386-4ADD-4C9B-5D75-9D7DD3D53EC4}"/>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21" name="Text Placeholder 24">
            <a:extLst>
              <a:ext uri="{FF2B5EF4-FFF2-40B4-BE49-F238E27FC236}">
                <a16:creationId xmlns:a16="http://schemas.microsoft.com/office/drawing/2014/main" id="{2B869CD8-3DB8-AEA3-DC84-A036A866229A}"/>
              </a:ext>
            </a:extLst>
          </p:cNvPr>
          <p:cNvSpPr>
            <a:spLocks noGrp="1"/>
          </p:cNvSpPr>
          <p:nvPr>
            <p:ph type="body" sz="quarter" idx="17"/>
          </p:nvPr>
        </p:nvSpPr>
        <p:spPr>
          <a:xfrm>
            <a:off x="2491737"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22" name="Group 21">
            <a:extLst>
              <a:ext uri="{FF2B5EF4-FFF2-40B4-BE49-F238E27FC236}">
                <a16:creationId xmlns:a16="http://schemas.microsoft.com/office/drawing/2014/main" id="{07C57998-5D82-6245-184D-92122F2696FB}"/>
              </a:ext>
            </a:extLst>
          </p:cNvPr>
          <p:cNvGrpSpPr/>
          <p:nvPr userDrawn="1"/>
        </p:nvGrpSpPr>
        <p:grpSpPr>
          <a:xfrm>
            <a:off x="3655754" y="1846744"/>
            <a:ext cx="352334" cy="352334"/>
            <a:chOff x="1753699" y="1846744"/>
            <a:chExt cx="352334" cy="352334"/>
          </a:xfrm>
        </p:grpSpPr>
        <p:sp>
          <p:nvSpPr>
            <p:cNvPr id="23" name="object 21">
              <a:extLst>
                <a:ext uri="{FF2B5EF4-FFF2-40B4-BE49-F238E27FC236}">
                  <a16:creationId xmlns:a16="http://schemas.microsoft.com/office/drawing/2014/main" id="{3C130FA8-0F4A-628E-5F5E-ADC3B8335DB7}"/>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24" name="object 22">
              <a:extLst>
                <a:ext uri="{FF2B5EF4-FFF2-40B4-BE49-F238E27FC236}">
                  <a16:creationId xmlns:a16="http://schemas.microsoft.com/office/drawing/2014/main" id="{2EF75FFD-8058-395F-3AA0-29F2E85FFF6E}"/>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25" name="object 23">
              <a:extLst>
                <a:ext uri="{FF2B5EF4-FFF2-40B4-BE49-F238E27FC236}">
                  <a16:creationId xmlns:a16="http://schemas.microsoft.com/office/drawing/2014/main" id="{8494D277-FCED-2E98-396F-DEE9F17D7876}"/>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26" name="Text Placeholder 24">
            <a:extLst>
              <a:ext uri="{FF2B5EF4-FFF2-40B4-BE49-F238E27FC236}">
                <a16:creationId xmlns:a16="http://schemas.microsoft.com/office/drawing/2014/main" id="{8AE3D0E4-76AF-E57E-C489-8072BD5261C8}"/>
              </a:ext>
            </a:extLst>
          </p:cNvPr>
          <p:cNvSpPr>
            <a:spLocks noGrp="1"/>
          </p:cNvSpPr>
          <p:nvPr>
            <p:ph type="body" sz="quarter" idx="18"/>
          </p:nvPr>
        </p:nvSpPr>
        <p:spPr>
          <a:xfrm>
            <a:off x="4393889"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27" name="Group 26">
            <a:extLst>
              <a:ext uri="{FF2B5EF4-FFF2-40B4-BE49-F238E27FC236}">
                <a16:creationId xmlns:a16="http://schemas.microsoft.com/office/drawing/2014/main" id="{44916BF6-69A7-E594-7A2D-D3197C894861}"/>
              </a:ext>
            </a:extLst>
          </p:cNvPr>
          <p:cNvGrpSpPr/>
          <p:nvPr userDrawn="1"/>
        </p:nvGrpSpPr>
        <p:grpSpPr>
          <a:xfrm>
            <a:off x="5557809" y="1846744"/>
            <a:ext cx="352334" cy="352334"/>
            <a:chOff x="1753699" y="1846744"/>
            <a:chExt cx="352334" cy="352334"/>
          </a:xfrm>
        </p:grpSpPr>
        <p:sp>
          <p:nvSpPr>
            <p:cNvPr id="28" name="object 21">
              <a:extLst>
                <a:ext uri="{FF2B5EF4-FFF2-40B4-BE49-F238E27FC236}">
                  <a16:creationId xmlns:a16="http://schemas.microsoft.com/office/drawing/2014/main" id="{B8336068-E100-73D0-0793-D762AC2DA3A5}"/>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29" name="object 22">
              <a:extLst>
                <a:ext uri="{FF2B5EF4-FFF2-40B4-BE49-F238E27FC236}">
                  <a16:creationId xmlns:a16="http://schemas.microsoft.com/office/drawing/2014/main" id="{56AF8659-4D8A-73DA-1439-B35B37615DB2}"/>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30" name="object 23">
              <a:extLst>
                <a:ext uri="{FF2B5EF4-FFF2-40B4-BE49-F238E27FC236}">
                  <a16:creationId xmlns:a16="http://schemas.microsoft.com/office/drawing/2014/main" id="{569807AF-9147-F4ED-943D-D3ED64B9D411}"/>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31" name="Text Placeholder 24">
            <a:extLst>
              <a:ext uri="{FF2B5EF4-FFF2-40B4-BE49-F238E27FC236}">
                <a16:creationId xmlns:a16="http://schemas.microsoft.com/office/drawing/2014/main" id="{E1E397CA-40F5-43C8-03F7-4DABA4D31B38}"/>
              </a:ext>
            </a:extLst>
          </p:cNvPr>
          <p:cNvSpPr>
            <a:spLocks noGrp="1"/>
          </p:cNvSpPr>
          <p:nvPr>
            <p:ph type="body" sz="quarter" idx="19"/>
          </p:nvPr>
        </p:nvSpPr>
        <p:spPr>
          <a:xfrm>
            <a:off x="6296041"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32" name="Group 31">
            <a:extLst>
              <a:ext uri="{FF2B5EF4-FFF2-40B4-BE49-F238E27FC236}">
                <a16:creationId xmlns:a16="http://schemas.microsoft.com/office/drawing/2014/main" id="{4D1D96B2-80F3-F42E-4C59-1F3AB46E745F}"/>
              </a:ext>
            </a:extLst>
          </p:cNvPr>
          <p:cNvGrpSpPr/>
          <p:nvPr userDrawn="1"/>
        </p:nvGrpSpPr>
        <p:grpSpPr>
          <a:xfrm>
            <a:off x="7459864" y="1846744"/>
            <a:ext cx="352334" cy="352334"/>
            <a:chOff x="1753699" y="1846744"/>
            <a:chExt cx="352334" cy="352334"/>
          </a:xfrm>
        </p:grpSpPr>
        <p:sp>
          <p:nvSpPr>
            <p:cNvPr id="33" name="object 21">
              <a:extLst>
                <a:ext uri="{FF2B5EF4-FFF2-40B4-BE49-F238E27FC236}">
                  <a16:creationId xmlns:a16="http://schemas.microsoft.com/office/drawing/2014/main" id="{72B234C3-84EB-C096-FE99-6EDFB644F588}"/>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34" name="object 22">
              <a:extLst>
                <a:ext uri="{FF2B5EF4-FFF2-40B4-BE49-F238E27FC236}">
                  <a16:creationId xmlns:a16="http://schemas.microsoft.com/office/drawing/2014/main" id="{909A91EF-A5A8-8376-AE8B-513610334499}"/>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35" name="object 23">
              <a:extLst>
                <a:ext uri="{FF2B5EF4-FFF2-40B4-BE49-F238E27FC236}">
                  <a16:creationId xmlns:a16="http://schemas.microsoft.com/office/drawing/2014/main" id="{43A22440-4CE4-D85A-36A7-CAED8CE07205}"/>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36" name="Text Placeholder 24">
            <a:extLst>
              <a:ext uri="{FF2B5EF4-FFF2-40B4-BE49-F238E27FC236}">
                <a16:creationId xmlns:a16="http://schemas.microsoft.com/office/drawing/2014/main" id="{96BFD9C6-40EE-741F-3782-743BEBF9F2AA}"/>
              </a:ext>
            </a:extLst>
          </p:cNvPr>
          <p:cNvSpPr>
            <a:spLocks noGrp="1"/>
          </p:cNvSpPr>
          <p:nvPr>
            <p:ph type="body" sz="quarter" idx="20"/>
          </p:nvPr>
        </p:nvSpPr>
        <p:spPr>
          <a:xfrm>
            <a:off x="8198193" y="3273441"/>
            <a:ext cx="1516448" cy="1385481"/>
          </a:xfrm>
        </p:spPr>
        <p:txBody>
          <a:bodyPr anchor="t"/>
          <a:lstStyle>
            <a:lvl1pPr>
              <a:lnSpc>
                <a:spcPct val="100000"/>
              </a:lnSpc>
              <a:defRPr sz="1600" b="1">
                <a:solidFill>
                  <a:schemeClr val="bg1"/>
                </a:solidFill>
              </a:defRPr>
            </a:lvl1pPr>
            <a:lvl2pPr marL="0">
              <a:lnSpc>
                <a:spcPct val="100000"/>
              </a:lnSpc>
              <a:spcBef>
                <a:spcPts val="0"/>
              </a:spcBef>
              <a:defRPr sz="1600">
                <a:solidFill>
                  <a:schemeClr val="bg1"/>
                </a:solidFill>
              </a:defRPr>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37" name="Group 36">
            <a:extLst>
              <a:ext uri="{FF2B5EF4-FFF2-40B4-BE49-F238E27FC236}">
                <a16:creationId xmlns:a16="http://schemas.microsoft.com/office/drawing/2014/main" id="{5F380C5B-3E17-FA45-8534-45D9C6B0ED95}"/>
              </a:ext>
            </a:extLst>
          </p:cNvPr>
          <p:cNvGrpSpPr/>
          <p:nvPr userDrawn="1"/>
        </p:nvGrpSpPr>
        <p:grpSpPr>
          <a:xfrm>
            <a:off x="9361920" y="1846744"/>
            <a:ext cx="352334" cy="352334"/>
            <a:chOff x="1753699" y="1846744"/>
            <a:chExt cx="352334" cy="352334"/>
          </a:xfrm>
        </p:grpSpPr>
        <p:sp>
          <p:nvSpPr>
            <p:cNvPr id="38" name="object 21">
              <a:extLst>
                <a:ext uri="{FF2B5EF4-FFF2-40B4-BE49-F238E27FC236}">
                  <a16:creationId xmlns:a16="http://schemas.microsoft.com/office/drawing/2014/main" id="{E8A86CF8-58B8-11EB-B263-7CD8E532B2B2}"/>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chemeClr val="bg1"/>
              </a:solidFill>
            </a:ln>
          </p:spPr>
          <p:txBody>
            <a:bodyPr wrap="square" lIns="0" tIns="0" rIns="0" bIns="0" rtlCol="0"/>
            <a:lstStyle/>
            <a:p>
              <a:endParaRPr/>
            </a:p>
          </p:txBody>
        </p:sp>
        <p:sp>
          <p:nvSpPr>
            <p:cNvPr id="39" name="object 22">
              <a:extLst>
                <a:ext uri="{FF2B5EF4-FFF2-40B4-BE49-F238E27FC236}">
                  <a16:creationId xmlns:a16="http://schemas.microsoft.com/office/drawing/2014/main" id="{9E64DBF0-01F8-43FD-170F-E87DB125CD6C}"/>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chemeClr val="bg1"/>
              </a:solidFill>
            </a:ln>
          </p:spPr>
          <p:txBody>
            <a:bodyPr wrap="square" lIns="0" tIns="0" rIns="0" bIns="0" rtlCol="0"/>
            <a:lstStyle/>
            <a:p>
              <a:endParaRPr/>
            </a:p>
          </p:txBody>
        </p:sp>
        <p:sp>
          <p:nvSpPr>
            <p:cNvPr id="40" name="object 23">
              <a:extLst>
                <a:ext uri="{FF2B5EF4-FFF2-40B4-BE49-F238E27FC236}">
                  <a16:creationId xmlns:a16="http://schemas.microsoft.com/office/drawing/2014/main" id="{5BA889C2-ACF0-413E-3B6A-C4DAEFC85EB0}"/>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chemeClr val="bg1"/>
              </a:solidFill>
            </a:ln>
          </p:spPr>
          <p:txBody>
            <a:bodyPr wrap="square" lIns="0" tIns="0" rIns="0" bIns="0" rtlCol="0"/>
            <a:lstStyle/>
            <a:p>
              <a:endParaRPr/>
            </a:p>
          </p:txBody>
        </p:sp>
      </p:grpSp>
      <p:sp>
        <p:nvSpPr>
          <p:cNvPr id="41" name="Text Placeholder 24">
            <a:extLst>
              <a:ext uri="{FF2B5EF4-FFF2-40B4-BE49-F238E27FC236}">
                <a16:creationId xmlns:a16="http://schemas.microsoft.com/office/drawing/2014/main" id="{D3054C9E-9188-3DAC-E0B6-449B76B18A6A}"/>
              </a:ext>
            </a:extLst>
          </p:cNvPr>
          <p:cNvSpPr>
            <a:spLocks noGrp="1"/>
          </p:cNvSpPr>
          <p:nvPr>
            <p:ph type="body" sz="quarter" idx="21"/>
          </p:nvPr>
        </p:nvSpPr>
        <p:spPr>
          <a:xfrm>
            <a:off x="10100346" y="3273441"/>
            <a:ext cx="1516448" cy="1385481"/>
          </a:xfrm>
        </p:spPr>
        <p:txBody>
          <a:bodyPr anchor="t"/>
          <a:lstStyle>
            <a:lvl1pPr>
              <a:lnSpc>
                <a:spcPct val="100000"/>
              </a:lnSpc>
              <a:defRPr sz="1600" b="1">
                <a:solidFill>
                  <a:schemeClr val="bg1"/>
                </a:solidFill>
              </a:defRPr>
            </a:lvl1pPr>
            <a:lvl2pPr marL="0">
              <a:lnSpc>
                <a:spcPct val="100000"/>
              </a:lnSpc>
              <a:spcBef>
                <a:spcPts val="0"/>
              </a:spcBef>
              <a:defRPr sz="1600">
                <a:solidFill>
                  <a:schemeClr val="bg1"/>
                </a:solidFill>
              </a:defRPr>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58998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5836B-C095-00AD-EE9D-EF49915AF317}"/>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AA770F8-34E0-B1C2-5063-4C677317BB4A}"/>
              </a:ext>
            </a:extLst>
          </p:cNvPr>
          <p:cNvSpPr>
            <a:spLocks noGrp="1"/>
          </p:cNvSpPr>
          <p:nvPr>
            <p:ph type="dt" sz="half" idx="10"/>
          </p:nvPr>
        </p:nvSpPr>
        <p:spPr/>
        <p:txBody>
          <a:bodyPr/>
          <a:lstStyle/>
          <a:p>
            <a:fld id="{67026975-5FE3-5645-9415-DFF954F1F1DA}" type="datetime3">
              <a:rPr lang="en-GB" smtClean="0"/>
              <a:t>14 April, 2026</a:t>
            </a:fld>
            <a:endParaRPr lang="en-GB"/>
          </a:p>
        </p:txBody>
      </p:sp>
      <p:sp>
        <p:nvSpPr>
          <p:cNvPr id="5" name="Slide Number Placeholder 4">
            <a:extLst>
              <a:ext uri="{FF2B5EF4-FFF2-40B4-BE49-F238E27FC236}">
                <a16:creationId xmlns:a16="http://schemas.microsoft.com/office/drawing/2014/main" id="{AEAF6CB0-F0CE-27B1-9358-D3CBDFAB1C95}"/>
              </a:ext>
            </a:extLst>
          </p:cNvPr>
          <p:cNvSpPr>
            <a:spLocks noGrp="1"/>
          </p:cNvSpPr>
          <p:nvPr>
            <p:ph type="sldNum" sz="quarter" idx="12"/>
          </p:nvPr>
        </p:nvSpPr>
        <p:spPr/>
        <p:txBody>
          <a:bodyPr/>
          <a:lstStyle/>
          <a:p>
            <a:fld id="{7D5E98F6-8FA4-B044-B643-EDB11A311320}" type="slidenum">
              <a:rPr lang="en-GB" smtClean="0"/>
              <a:pPr/>
              <a:t>‹#›</a:t>
            </a:fld>
            <a:endParaRPr lang="en-GB"/>
          </a:p>
        </p:txBody>
      </p:sp>
    </p:spTree>
    <p:extLst>
      <p:ext uri="{BB962C8B-B14F-4D97-AF65-F5344CB8AC3E}">
        <p14:creationId xmlns:p14="http://schemas.microsoft.com/office/powerpoint/2010/main" val="3084386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5749-F5AE-1894-7717-9162BDB55BC8}"/>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26E0ECA-C62E-D8D3-E852-D78AFE07B06A}"/>
              </a:ext>
            </a:extLst>
          </p:cNvPr>
          <p:cNvSpPr>
            <a:spLocks noGrp="1"/>
          </p:cNvSpPr>
          <p:nvPr>
            <p:ph type="dt" sz="half" idx="10"/>
          </p:nvPr>
        </p:nvSpPr>
        <p:spPr/>
        <p:txBody>
          <a:bodyPr/>
          <a:lstStyle/>
          <a:p>
            <a:fld id="{B7A0D8F7-213B-6948-8894-B8D7DDFC3DDA}" type="datetime3">
              <a:rPr lang="en-GB" smtClean="0"/>
              <a:t>14 April, 2026</a:t>
            </a:fld>
            <a:endParaRPr lang="en-GB"/>
          </a:p>
        </p:txBody>
      </p:sp>
      <p:sp>
        <p:nvSpPr>
          <p:cNvPr id="5" name="Slide Number Placeholder 4">
            <a:extLst>
              <a:ext uri="{FF2B5EF4-FFF2-40B4-BE49-F238E27FC236}">
                <a16:creationId xmlns:a16="http://schemas.microsoft.com/office/drawing/2014/main" id="{D58AB458-3CF0-8948-6353-55F0DFF6D406}"/>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8" name="Text Placeholder 7">
            <a:extLst>
              <a:ext uri="{FF2B5EF4-FFF2-40B4-BE49-F238E27FC236}">
                <a16:creationId xmlns:a16="http://schemas.microsoft.com/office/drawing/2014/main" id="{A27E74CB-755C-A890-15D9-01B93C27314B}"/>
              </a:ext>
            </a:extLst>
          </p:cNvPr>
          <p:cNvSpPr>
            <a:spLocks noGrp="1"/>
          </p:cNvSpPr>
          <p:nvPr>
            <p:ph type="body" sz="quarter" idx="13"/>
          </p:nvPr>
        </p:nvSpPr>
        <p:spPr>
          <a:xfrm>
            <a:off x="1993100" y="2148620"/>
            <a:ext cx="7883042" cy="2712644"/>
          </a:xfrm>
        </p:spPr>
        <p:txBody>
          <a:bodyPr/>
          <a:lstStyle>
            <a:lvl1pPr>
              <a:defRPr sz="3700">
                <a:solidFill>
                  <a:srgbClr val="66CC93"/>
                </a:solidFill>
              </a:defRPr>
            </a:lvl1pPr>
            <a:lvl2pPr>
              <a:spcBef>
                <a:spcPts val="1600"/>
              </a:spcBef>
              <a:defRPr sz="1400" b="1" cap="all" baseline="0">
                <a:solidFill>
                  <a:srgbClr val="66CC93"/>
                </a:solidFill>
              </a:defRPr>
            </a:lvl2pPr>
            <a:lvl3pPr>
              <a:defRPr>
                <a:solidFill>
                  <a:srgbClr val="66CC93"/>
                </a:solidFill>
              </a:defRPr>
            </a:lvl3pPr>
            <a:lvl4pPr>
              <a:defRPr>
                <a:solidFill>
                  <a:srgbClr val="66CC93"/>
                </a:solidFill>
              </a:defRPr>
            </a:lvl4pPr>
            <a:lvl5pPr>
              <a:defRPr>
                <a:solidFill>
                  <a:srgbClr val="66CC93"/>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7444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1C73-D455-5AE2-0C37-7FFCB952BE2D}"/>
              </a:ext>
            </a:extLst>
          </p:cNvPr>
          <p:cNvSpPr>
            <a:spLocks noGrp="1"/>
          </p:cNvSpPr>
          <p:nvPr>
            <p:ph type="title"/>
          </p:nvPr>
        </p:nvSpPr>
        <p:spPr>
          <a:xfrm>
            <a:off x="380999" y="365125"/>
            <a:ext cx="11439525" cy="1260361"/>
          </a:xfrm>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C1AED47D-5A63-3E25-B888-061021A26A93}"/>
              </a:ext>
            </a:extLst>
          </p:cNvPr>
          <p:cNvSpPr>
            <a:spLocks noGrp="1"/>
          </p:cNvSpPr>
          <p:nvPr>
            <p:ph type="dt" sz="half" idx="10"/>
          </p:nvPr>
        </p:nvSpPr>
        <p:spPr/>
        <p:txBody>
          <a:bodyPr/>
          <a:lstStyle/>
          <a:p>
            <a:fld id="{40E8633C-F3E1-2C4B-8E11-DE928D977AA0}" type="datetime3">
              <a:rPr lang="en-GB" smtClean="0"/>
              <a:t>14 April, 2026</a:t>
            </a:fld>
            <a:endParaRPr lang="en-GB"/>
          </a:p>
        </p:txBody>
      </p:sp>
      <p:sp>
        <p:nvSpPr>
          <p:cNvPr id="5" name="Slide Number Placeholder 4">
            <a:extLst>
              <a:ext uri="{FF2B5EF4-FFF2-40B4-BE49-F238E27FC236}">
                <a16:creationId xmlns:a16="http://schemas.microsoft.com/office/drawing/2014/main" id="{D81C1D51-A9DA-DEC9-AB83-E8883EFA21B1}"/>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14" name="Picture Placeholder 13">
            <a:extLst>
              <a:ext uri="{FF2B5EF4-FFF2-40B4-BE49-F238E27FC236}">
                <a16:creationId xmlns:a16="http://schemas.microsoft.com/office/drawing/2014/main" id="{42222074-35E9-7A94-7A2A-F11F233202F9}"/>
              </a:ext>
            </a:extLst>
          </p:cNvPr>
          <p:cNvSpPr>
            <a:spLocks noGrp="1"/>
          </p:cNvSpPr>
          <p:nvPr>
            <p:ph type="pic" sz="quarter" idx="14"/>
          </p:nvPr>
        </p:nvSpPr>
        <p:spPr>
          <a:xfrm>
            <a:off x="381401" y="1625486"/>
            <a:ext cx="3598076" cy="2398982"/>
          </a:xfrm>
          <a:solidFill>
            <a:schemeClr val="accent5"/>
          </a:solidFill>
        </p:spPr>
        <p:txBody>
          <a:bodyPr anchor="ct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6EFB3596-C1C7-14A9-3A58-0C97A4E7E9C9}"/>
              </a:ext>
            </a:extLst>
          </p:cNvPr>
          <p:cNvSpPr>
            <a:spLocks noGrp="1"/>
          </p:cNvSpPr>
          <p:nvPr>
            <p:ph type="body" sz="quarter" idx="13"/>
          </p:nvPr>
        </p:nvSpPr>
        <p:spPr>
          <a:xfrm>
            <a:off x="381000" y="4120959"/>
            <a:ext cx="3598075" cy="1260361"/>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a:p>
            <a:pPr lvl="2"/>
            <a:r>
              <a:rPr lang="en-US"/>
              <a:t>Third level</a:t>
            </a:r>
          </a:p>
        </p:txBody>
      </p:sp>
      <p:sp>
        <p:nvSpPr>
          <p:cNvPr id="15" name="Picture Placeholder 13">
            <a:extLst>
              <a:ext uri="{FF2B5EF4-FFF2-40B4-BE49-F238E27FC236}">
                <a16:creationId xmlns:a16="http://schemas.microsoft.com/office/drawing/2014/main" id="{CA79316F-44C2-0741-9AEA-C970301DD729}"/>
              </a:ext>
            </a:extLst>
          </p:cNvPr>
          <p:cNvSpPr>
            <a:spLocks noGrp="1"/>
          </p:cNvSpPr>
          <p:nvPr>
            <p:ph type="pic" sz="quarter" idx="15"/>
          </p:nvPr>
        </p:nvSpPr>
        <p:spPr>
          <a:xfrm>
            <a:off x="4296962" y="1625486"/>
            <a:ext cx="3598076" cy="2398982"/>
          </a:xfrm>
          <a:solidFill>
            <a:schemeClr val="accent5"/>
          </a:solidFill>
        </p:spPr>
        <p:txBody>
          <a:bodyPr anchor="ct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04A486E9-2C80-C4DC-3BAC-8173C50FBF56}"/>
              </a:ext>
            </a:extLst>
          </p:cNvPr>
          <p:cNvSpPr>
            <a:spLocks noGrp="1"/>
          </p:cNvSpPr>
          <p:nvPr>
            <p:ph type="body" sz="quarter" idx="16"/>
          </p:nvPr>
        </p:nvSpPr>
        <p:spPr>
          <a:xfrm>
            <a:off x="4296561" y="4120959"/>
            <a:ext cx="3598075" cy="1260361"/>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a:p>
            <a:pPr lvl="2"/>
            <a:r>
              <a:rPr lang="en-US"/>
              <a:t>Third level</a:t>
            </a:r>
          </a:p>
        </p:txBody>
      </p:sp>
      <p:sp>
        <p:nvSpPr>
          <p:cNvPr id="17" name="Picture Placeholder 13">
            <a:extLst>
              <a:ext uri="{FF2B5EF4-FFF2-40B4-BE49-F238E27FC236}">
                <a16:creationId xmlns:a16="http://schemas.microsoft.com/office/drawing/2014/main" id="{048A8F12-2FD2-F187-7F0A-CD1F3B77FB98}"/>
              </a:ext>
            </a:extLst>
          </p:cNvPr>
          <p:cNvSpPr>
            <a:spLocks noGrp="1"/>
          </p:cNvSpPr>
          <p:nvPr>
            <p:ph type="pic" sz="quarter" idx="17"/>
          </p:nvPr>
        </p:nvSpPr>
        <p:spPr>
          <a:xfrm>
            <a:off x="8212121" y="1625486"/>
            <a:ext cx="3598076" cy="2398982"/>
          </a:xfrm>
          <a:solidFill>
            <a:schemeClr val="accent5"/>
          </a:solidFill>
        </p:spPr>
        <p:txBody>
          <a:bodyPr anchor="ctr"/>
          <a:lstStyle>
            <a:lvl1pPr algn="ctr">
              <a:defRPr/>
            </a:lvl1pPr>
          </a:lstStyle>
          <a:p>
            <a:r>
              <a:rPr lang="en-US"/>
              <a:t>Click icon to add picture</a:t>
            </a:r>
            <a:endParaRPr lang="en-GB"/>
          </a:p>
        </p:txBody>
      </p:sp>
      <p:sp>
        <p:nvSpPr>
          <p:cNvPr id="18" name="Text Placeholder 11">
            <a:extLst>
              <a:ext uri="{FF2B5EF4-FFF2-40B4-BE49-F238E27FC236}">
                <a16:creationId xmlns:a16="http://schemas.microsoft.com/office/drawing/2014/main" id="{DF0801DD-C11D-511D-FB78-8943AA2DED65}"/>
              </a:ext>
            </a:extLst>
          </p:cNvPr>
          <p:cNvSpPr>
            <a:spLocks noGrp="1"/>
          </p:cNvSpPr>
          <p:nvPr>
            <p:ph type="body" sz="quarter" idx="18"/>
          </p:nvPr>
        </p:nvSpPr>
        <p:spPr>
          <a:xfrm>
            <a:off x="8211720" y="4120959"/>
            <a:ext cx="3598075" cy="1260361"/>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a:p>
            <a:pPr lvl="2"/>
            <a:r>
              <a:rPr lang="en-US"/>
              <a:t>Third level</a:t>
            </a:r>
          </a:p>
        </p:txBody>
      </p:sp>
      <p:sp>
        <p:nvSpPr>
          <p:cNvPr id="19" name="object 15">
            <a:extLst>
              <a:ext uri="{FF2B5EF4-FFF2-40B4-BE49-F238E27FC236}">
                <a16:creationId xmlns:a16="http://schemas.microsoft.com/office/drawing/2014/main" id="{FEE2E584-FB38-2312-357F-03F4ACA001DC}"/>
              </a:ext>
            </a:extLst>
          </p:cNvPr>
          <p:cNvSpPr/>
          <p:nvPr userDrawn="1"/>
        </p:nvSpPr>
        <p:spPr>
          <a:xfrm>
            <a:off x="4138220" y="1625485"/>
            <a:ext cx="0" cy="3689689"/>
          </a:xfrm>
          <a:custGeom>
            <a:avLst/>
            <a:gdLst/>
            <a:ahLst/>
            <a:cxnLst/>
            <a:rect l="l" t="t" r="r" b="b"/>
            <a:pathLst>
              <a:path h="6084570">
                <a:moveTo>
                  <a:pt x="0" y="0"/>
                </a:moveTo>
                <a:lnTo>
                  <a:pt x="0" y="6084422"/>
                </a:lnTo>
              </a:path>
            </a:pathLst>
          </a:custGeom>
          <a:ln w="10470">
            <a:solidFill>
              <a:srgbClr val="D3CCC1"/>
            </a:solidFill>
          </a:ln>
        </p:spPr>
        <p:txBody>
          <a:bodyPr wrap="square" lIns="0" tIns="0" rIns="0" bIns="0" rtlCol="0"/>
          <a:lstStyle/>
          <a:p>
            <a:endParaRPr/>
          </a:p>
        </p:txBody>
      </p:sp>
      <p:sp>
        <p:nvSpPr>
          <p:cNvPr id="20" name="object 16">
            <a:extLst>
              <a:ext uri="{FF2B5EF4-FFF2-40B4-BE49-F238E27FC236}">
                <a16:creationId xmlns:a16="http://schemas.microsoft.com/office/drawing/2014/main" id="{551BC3CF-BA5D-BAE2-C5E2-E19F3B6FA33A}"/>
              </a:ext>
            </a:extLst>
          </p:cNvPr>
          <p:cNvSpPr/>
          <p:nvPr userDrawn="1"/>
        </p:nvSpPr>
        <p:spPr>
          <a:xfrm>
            <a:off x="8056954" y="1625485"/>
            <a:ext cx="0" cy="3689689"/>
          </a:xfrm>
          <a:custGeom>
            <a:avLst/>
            <a:gdLst/>
            <a:ahLst/>
            <a:cxnLst/>
            <a:rect l="l" t="t" r="r" b="b"/>
            <a:pathLst>
              <a:path h="6084570">
                <a:moveTo>
                  <a:pt x="0" y="0"/>
                </a:moveTo>
                <a:lnTo>
                  <a:pt x="0" y="6084422"/>
                </a:lnTo>
              </a:path>
            </a:pathLst>
          </a:custGeom>
          <a:ln w="10470">
            <a:solidFill>
              <a:srgbClr val="D3CCC1"/>
            </a:solidFill>
          </a:ln>
        </p:spPr>
        <p:txBody>
          <a:bodyPr wrap="square" lIns="0" tIns="0" rIns="0" bIns="0" rtlCol="0"/>
          <a:lstStyle/>
          <a:p>
            <a:endParaRPr/>
          </a:p>
        </p:txBody>
      </p:sp>
    </p:spTree>
    <p:extLst>
      <p:ext uri="{BB962C8B-B14F-4D97-AF65-F5344CB8AC3E}">
        <p14:creationId xmlns:p14="http://schemas.microsoft.com/office/powerpoint/2010/main" val="1048602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am Page">
    <p:spTree>
      <p:nvGrpSpPr>
        <p:cNvPr id="1" name=""/>
        <p:cNvGrpSpPr/>
        <p:nvPr/>
      </p:nvGrpSpPr>
      <p:grpSpPr>
        <a:xfrm>
          <a:off x="0" y="0"/>
          <a:ext cx="0" cy="0"/>
          <a:chOff x="0" y="0"/>
          <a:chExt cx="0" cy="0"/>
        </a:xfrm>
      </p:grpSpPr>
      <p:sp>
        <p:nvSpPr>
          <p:cNvPr id="18" name="Text Placeholder 11">
            <a:extLst>
              <a:ext uri="{FF2B5EF4-FFF2-40B4-BE49-F238E27FC236}">
                <a16:creationId xmlns:a16="http://schemas.microsoft.com/office/drawing/2014/main" id="{DF0801DD-C11D-511D-FB78-8943AA2DED65}"/>
              </a:ext>
            </a:extLst>
          </p:cNvPr>
          <p:cNvSpPr>
            <a:spLocks noGrp="1"/>
          </p:cNvSpPr>
          <p:nvPr>
            <p:ph type="body" sz="quarter" idx="18"/>
          </p:nvPr>
        </p:nvSpPr>
        <p:spPr>
          <a:xfrm>
            <a:off x="3325080" y="2215965"/>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ABEC1C73-D455-5AE2-0C37-7FFCB952BE2D}"/>
              </a:ext>
            </a:extLst>
          </p:cNvPr>
          <p:cNvSpPr>
            <a:spLocks noGrp="1"/>
          </p:cNvSpPr>
          <p:nvPr>
            <p:ph type="title"/>
          </p:nvPr>
        </p:nvSpPr>
        <p:spPr>
          <a:xfrm>
            <a:off x="380999" y="365125"/>
            <a:ext cx="2439989" cy="2266315"/>
          </a:xfrm>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C1AED47D-5A63-3E25-B888-061021A26A93}"/>
              </a:ext>
            </a:extLst>
          </p:cNvPr>
          <p:cNvSpPr>
            <a:spLocks noGrp="1"/>
          </p:cNvSpPr>
          <p:nvPr>
            <p:ph type="dt" sz="half" idx="10"/>
          </p:nvPr>
        </p:nvSpPr>
        <p:spPr/>
        <p:txBody>
          <a:bodyPr/>
          <a:lstStyle/>
          <a:p>
            <a:fld id="{32A55668-9201-2C4D-9476-41DA56CBA08B}" type="datetime3">
              <a:rPr lang="en-GB" smtClean="0"/>
              <a:t>14 April, 2026</a:t>
            </a:fld>
            <a:endParaRPr lang="en-GB"/>
          </a:p>
        </p:txBody>
      </p:sp>
      <p:sp>
        <p:nvSpPr>
          <p:cNvPr id="5" name="Slide Number Placeholder 4">
            <a:extLst>
              <a:ext uri="{FF2B5EF4-FFF2-40B4-BE49-F238E27FC236}">
                <a16:creationId xmlns:a16="http://schemas.microsoft.com/office/drawing/2014/main" id="{D81C1D51-A9DA-DEC9-AB83-E8883EFA21B1}"/>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15" name="Picture Placeholder 13">
            <a:extLst>
              <a:ext uri="{FF2B5EF4-FFF2-40B4-BE49-F238E27FC236}">
                <a16:creationId xmlns:a16="http://schemas.microsoft.com/office/drawing/2014/main" id="{CA79316F-44C2-0741-9AEA-C970301DD729}"/>
              </a:ext>
            </a:extLst>
          </p:cNvPr>
          <p:cNvSpPr>
            <a:spLocks noGrp="1"/>
          </p:cNvSpPr>
          <p:nvPr>
            <p:ph type="pic" sz="quarter" idx="15"/>
          </p:nvPr>
        </p:nvSpPr>
        <p:spPr>
          <a:xfrm>
            <a:off x="3325080" y="380973"/>
            <a:ext cx="2605177" cy="1736977"/>
          </a:xfrm>
          <a:solidFill>
            <a:schemeClr val="accent5"/>
          </a:solidFill>
        </p:spPr>
        <p:txBody>
          <a:bodyPr anchor="ctr"/>
          <a:lstStyle>
            <a:lvl1pPr algn="ctr">
              <a:defRPr/>
            </a:lvl1pPr>
          </a:lstStyle>
          <a:p>
            <a:r>
              <a:rPr lang="en-US"/>
              <a:t>Click icon to add picture</a:t>
            </a:r>
            <a:endParaRPr lang="en-GB"/>
          </a:p>
        </p:txBody>
      </p:sp>
      <p:sp>
        <p:nvSpPr>
          <p:cNvPr id="17" name="Picture Placeholder 13">
            <a:extLst>
              <a:ext uri="{FF2B5EF4-FFF2-40B4-BE49-F238E27FC236}">
                <a16:creationId xmlns:a16="http://schemas.microsoft.com/office/drawing/2014/main" id="{048A8F12-2FD2-F187-7F0A-CD1F3B77FB98}"/>
              </a:ext>
            </a:extLst>
          </p:cNvPr>
          <p:cNvSpPr>
            <a:spLocks noGrp="1"/>
          </p:cNvSpPr>
          <p:nvPr>
            <p:ph type="pic" sz="quarter" idx="17"/>
          </p:nvPr>
        </p:nvSpPr>
        <p:spPr>
          <a:xfrm>
            <a:off x="3315683" y="3428760"/>
            <a:ext cx="2621578" cy="1747911"/>
          </a:xfrm>
          <a:solidFill>
            <a:schemeClr val="accent5"/>
          </a:solidFill>
        </p:spPr>
        <p:txBody>
          <a:bodyPr anchor="ctr"/>
          <a:lstStyle>
            <a:lvl1pPr algn="ctr">
              <a:defRPr/>
            </a:lvl1pPr>
          </a:lstStyle>
          <a:p>
            <a:r>
              <a:rPr lang="en-US"/>
              <a:t>Click icon to add picture</a:t>
            </a:r>
            <a:endParaRPr lang="en-GB"/>
          </a:p>
        </p:txBody>
      </p:sp>
      <p:sp>
        <p:nvSpPr>
          <p:cNvPr id="19" name="Text Placeholder 11">
            <a:extLst>
              <a:ext uri="{FF2B5EF4-FFF2-40B4-BE49-F238E27FC236}">
                <a16:creationId xmlns:a16="http://schemas.microsoft.com/office/drawing/2014/main" id="{E10770BD-F659-BF3D-94F1-BC362C5151B4}"/>
              </a:ext>
            </a:extLst>
          </p:cNvPr>
          <p:cNvSpPr>
            <a:spLocks noGrp="1"/>
          </p:cNvSpPr>
          <p:nvPr>
            <p:ph type="body" sz="quarter" idx="19"/>
          </p:nvPr>
        </p:nvSpPr>
        <p:spPr>
          <a:xfrm>
            <a:off x="3325080" y="5301680"/>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0" name="Text Placeholder 11">
            <a:extLst>
              <a:ext uri="{FF2B5EF4-FFF2-40B4-BE49-F238E27FC236}">
                <a16:creationId xmlns:a16="http://schemas.microsoft.com/office/drawing/2014/main" id="{F3D5A527-52CD-799F-570D-4F98A367DF1B}"/>
              </a:ext>
            </a:extLst>
          </p:cNvPr>
          <p:cNvSpPr>
            <a:spLocks noGrp="1"/>
          </p:cNvSpPr>
          <p:nvPr>
            <p:ph type="body" sz="quarter" idx="20"/>
          </p:nvPr>
        </p:nvSpPr>
        <p:spPr>
          <a:xfrm>
            <a:off x="6282607" y="2215965"/>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1" name="Picture Placeholder 13">
            <a:extLst>
              <a:ext uri="{FF2B5EF4-FFF2-40B4-BE49-F238E27FC236}">
                <a16:creationId xmlns:a16="http://schemas.microsoft.com/office/drawing/2014/main" id="{C23A1A2C-489C-614D-F981-2C8210ABFC0F}"/>
              </a:ext>
            </a:extLst>
          </p:cNvPr>
          <p:cNvSpPr>
            <a:spLocks noGrp="1"/>
          </p:cNvSpPr>
          <p:nvPr>
            <p:ph type="pic" sz="quarter" idx="21"/>
          </p:nvPr>
        </p:nvSpPr>
        <p:spPr>
          <a:xfrm>
            <a:off x="6282607" y="380973"/>
            <a:ext cx="2605177" cy="1736977"/>
          </a:xfrm>
          <a:solidFill>
            <a:schemeClr val="accent5"/>
          </a:solidFill>
        </p:spPr>
        <p:txBody>
          <a:bodyPr anchor="ctr"/>
          <a:lstStyle>
            <a:lvl1pPr algn="ctr">
              <a:defRPr/>
            </a:lvl1pPr>
          </a:lstStyle>
          <a:p>
            <a:r>
              <a:rPr lang="en-US"/>
              <a:t>Click icon to add picture</a:t>
            </a:r>
            <a:endParaRPr lang="en-GB"/>
          </a:p>
        </p:txBody>
      </p:sp>
      <p:sp>
        <p:nvSpPr>
          <p:cNvPr id="22" name="Picture Placeholder 13">
            <a:extLst>
              <a:ext uri="{FF2B5EF4-FFF2-40B4-BE49-F238E27FC236}">
                <a16:creationId xmlns:a16="http://schemas.microsoft.com/office/drawing/2014/main" id="{7382E287-E794-37A1-F3EA-A0BC67A8EB7C}"/>
              </a:ext>
            </a:extLst>
          </p:cNvPr>
          <p:cNvSpPr>
            <a:spLocks noGrp="1"/>
          </p:cNvSpPr>
          <p:nvPr>
            <p:ph type="pic" sz="quarter" idx="22"/>
          </p:nvPr>
        </p:nvSpPr>
        <p:spPr>
          <a:xfrm>
            <a:off x="6273210" y="3428760"/>
            <a:ext cx="2621578" cy="1747911"/>
          </a:xfrm>
          <a:solidFill>
            <a:schemeClr val="accent5"/>
          </a:solidFill>
        </p:spPr>
        <p:txBody>
          <a:bodyPr anchor="ctr"/>
          <a:lstStyle>
            <a:lvl1pPr algn="ctr">
              <a:defRPr/>
            </a:lvl1pPr>
          </a:lstStyle>
          <a:p>
            <a:r>
              <a:rPr lang="en-US"/>
              <a:t>Click icon to add picture</a:t>
            </a:r>
            <a:endParaRPr lang="en-GB"/>
          </a:p>
        </p:txBody>
      </p:sp>
      <p:sp>
        <p:nvSpPr>
          <p:cNvPr id="23" name="Text Placeholder 11">
            <a:extLst>
              <a:ext uri="{FF2B5EF4-FFF2-40B4-BE49-F238E27FC236}">
                <a16:creationId xmlns:a16="http://schemas.microsoft.com/office/drawing/2014/main" id="{C23D4607-6879-269D-E6EE-ED06CF715A66}"/>
              </a:ext>
            </a:extLst>
          </p:cNvPr>
          <p:cNvSpPr>
            <a:spLocks noGrp="1"/>
          </p:cNvSpPr>
          <p:nvPr>
            <p:ph type="body" sz="quarter" idx="23"/>
          </p:nvPr>
        </p:nvSpPr>
        <p:spPr>
          <a:xfrm>
            <a:off x="6282607" y="5301680"/>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4" name="Text Placeholder 11">
            <a:extLst>
              <a:ext uri="{FF2B5EF4-FFF2-40B4-BE49-F238E27FC236}">
                <a16:creationId xmlns:a16="http://schemas.microsoft.com/office/drawing/2014/main" id="{05BA91D8-CF3C-9E85-0B2F-AD8B1F282709}"/>
              </a:ext>
            </a:extLst>
          </p:cNvPr>
          <p:cNvSpPr>
            <a:spLocks noGrp="1"/>
          </p:cNvSpPr>
          <p:nvPr>
            <p:ph type="body" sz="quarter" idx="24"/>
          </p:nvPr>
        </p:nvSpPr>
        <p:spPr>
          <a:xfrm>
            <a:off x="9223733" y="2215965"/>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5" name="Picture Placeholder 13">
            <a:extLst>
              <a:ext uri="{FF2B5EF4-FFF2-40B4-BE49-F238E27FC236}">
                <a16:creationId xmlns:a16="http://schemas.microsoft.com/office/drawing/2014/main" id="{7604B490-C667-38C0-5899-3A5D28D97FD0}"/>
              </a:ext>
            </a:extLst>
          </p:cNvPr>
          <p:cNvSpPr>
            <a:spLocks noGrp="1"/>
          </p:cNvSpPr>
          <p:nvPr>
            <p:ph type="pic" sz="quarter" idx="25"/>
          </p:nvPr>
        </p:nvSpPr>
        <p:spPr>
          <a:xfrm>
            <a:off x="9223733" y="380973"/>
            <a:ext cx="2605177" cy="1736977"/>
          </a:xfrm>
          <a:solidFill>
            <a:schemeClr val="accent5"/>
          </a:solidFill>
        </p:spPr>
        <p:txBody>
          <a:bodyPr anchor="ctr"/>
          <a:lstStyle>
            <a:lvl1pPr algn="ctr">
              <a:defRPr/>
            </a:lvl1pPr>
          </a:lstStyle>
          <a:p>
            <a:r>
              <a:rPr lang="en-US"/>
              <a:t>Click icon to add picture</a:t>
            </a:r>
            <a:endParaRPr lang="en-GB"/>
          </a:p>
        </p:txBody>
      </p:sp>
      <p:sp>
        <p:nvSpPr>
          <p:cNvPr id="26" name="Picture Placeholder 13">
            <a:extLst>
              <a:ext uri="{FF2B5EF4-FFF2-40B4-BE49-F238E27FC236}">
                <a16:creationId xmlns:a16="http://schemas.microsoft.com/office/drawing/2014/main" id="{BFC96D3B-4318-1D55-E0E1-371D802BA55B}"/>
              </a:ext>
            </a:extLst>
          </p:cNvPr>
          <p:cNvSpPr>
            <a:spLocks noGrp="1"/>
          </p:cNvSpPr>
          <p:nvPr>
            <p:ph type="pic" sz="quarter" idx="26"/>
          </p:nvPr>
        </p:nvSpPr>
        <p:spPr>
          <a:xfrm>
            <a:off x="9214336" y="3428760"/>
            <a:ext cx="2621578" cy="1747911"/>
          </a:xfrm>
          <a:solidFill>
            <a:schemeClr val="accent5"/>
          </a:solidFill>
        </p:spPr>
        <p:txBody>
          <a:bodyPr anchor="ctr"/>
          <a:lstStyle>
            <a:lvl1pPr algn="ctr">
              <a:defRPr/>
            </a:lvl1pPr>
          </a:lstStyle>
          <a:p>
            <a:r>
              <a:rPr lang="en-US"/>
              <a:t>Click icon to add picture</a:t>
            </a:r>
            <a:endParaRPr lang="en-GB"/>
          </a:p>
        </p:txBody>
      </p:sp>
      <p:sp>
        <p:nvSpPr>
          <p:cNvPr id="27" name="Text Placeholder 11">
            <a:extLst>
              <a:ext uri="{FF2B5EF4-FFF2-40B4-BE49-F238E27FC236}">
                <a16:creationId xmlns:a16="http://schemas.microsoft.com/office/drawing/2014/main" id="{654547B2-DB57-3258-E575-BFD3B276FF8E}"/>
              </a:ext>
            </a:extLst>
          </p:cNvPr>
          <p:cNvSpPr>
            <a:spLocks noGrp="1"/>
          </p:cNvSpPr>
          <p:nvPr>
            <p:ph type="body" sz="quarter" idx="27"/>
          </p:nvPr>
        </p:nvSpPr>
        <p:spPr>
          <a:xfrm>
            <a:off x="9223733" y="5301680"/>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8" name="object 15">
            <a:extLst>
              <a:ext uri="{FF2B5EF4-FFF2-40B4-BE49-F238E27FC236}">
                <a16:creationId xmlns:a16="http://schemas.microsoft.com/office/drawing/2014/main" id="{F1B81553-CEF6-953B-BB29-EBAF4BEEA2DC}"/>
              </a:ext>
            </a:extLst>
          </p:cNvPr>
          <p:cNvSpPr/>
          <p:nvPr userDrawn="1"/>
        </p:nvSpPr>
        <p:spPr>
          <a:xfrm>
            <a:off x="3162506" y="380974"/>
            <a:ext cx="0" cy="5536073"/>
          </a:xfrm>
          <a:custGeom>
            <a:avLst/>
            <a:gdLst/>
            <a:ahLst/>
            <a:cxnLst/>
            <a:rect l="l" t="t" r="r" b="b"/>
            <a:pathLst>
              <a:path h="9129395">
                <a:moveTo>
                  <a:pt x="0" y="0"/>
                </a:moveTo>
                <a:lnTo>
                  <a:pt x="0" y="9128936"/>
                </a:lnTo>
              </a:path>
            </a:pathLst>
          </a:custGeom>
          <a:ln w="10470">
            <a:solidFill>
              <a:srgbClr val="D3CCC1"/>
            </a:solidFill>
          </a:ln>
        </p:spPr>
        <p:txBody>
          <a:bodyPr wrap="square" lIns="0" tIns="0" rIns="0" bIns="0" rtlCol="0"/>
          <a:lstStyle/>
          <a:p>
            <a:endParaRPr/>
          </a:p>
        </p:txBody>
      </p:sp>
      <p:sp>
        <p:nvSpPr>
          <p:cNvPr id="29" name="object 16">
            <a:extLst>
              <a:ext uri="{FF2B5EF4-FFF2-40B4-BE49-F238E27FC236}">
                <a16:creationId xmlns:a16="http://schemas.microsoft.com/office/drawing/2014/main" id="{69AD8458-BC30-90A3-7E9E-78D4E79F5ECC}"/>
              </a:ext>
            </a:extLst>
          </p:cNvPr>
          <p:cNvSpPr/>
          <p:nvPr userDrawn="1"/>
        </p:nvSpPr>
        <p:spPr>
          <a:xfrm>
            <a:off x="6099175" y="380974"/>
            <a:ext cx="0" cy="5536073"/>
          </a:xfrm>
          <a:custGeom>
            <a:avLst/>
            <a:gdLst/>
            <a:ahLst/>
            <a:cxnLst/>
            <a:rect l="l" t="t" r="r" b="b"/>
            <a:pathLst>
              <a:path h="9129395">
                <a:moveTo>
                  <a:pt x="0" y="0"/>
                </a:moveTo>
                <a:lnTo>
                  <a:pt x="0" y="9128936"/>
                </a:lnTo>
              </a:path>
            </a:pathLst>
          </a:custGeom>
          <a:ln w="10470">
            <a:solidFill>
              <a:srgbClr val="D3CCC1"/>
            </a:solidFill>
          </a:ln>
        </p:spPr>
        <p:txBody>
          <a:bodyPr wrap="square" lIns="0" tIns="0" rIns="0" bIns="0" rtlCol="0"/>
          <a:lstStyle/>
          <a:p>
            <a:endParaRPr/>
          </a:p>
        </p:txBody>
      </p:sp>
      <p:sp>
        <p:nvSpPr>
          <p:cNvPr id="30" name="object 17">
            <a:extLst>
              <a:ext uri="{FF2B5EF4-FFF2-40B4-BE49-F238E27FC236}">
                <a16:creationId xmlns:a16="http://schemas.microsoft.com/office/drawing/2014/main" id="{C6CB5A87-263C-ED5B-16AC-C19A6E017943}"/>
              </a:ext>
            </a:extLst>
          </p:cNvPr>
          <p:cNvSpPr/>
          <p:nvPr userDrawn="1"/>
        </p:nvSpPr>
        <p:spPr>
          <a:xfrm>
            <a:off x="9035842" y="380974"/>
            <a:ext cx="0" cy="5536073"/>
          </a:xfrm>
          <a:custGeom>
            <a:avLst/>
            <a:gdLst/>
            <a:ahLst/>
            <a:cxnLst/>
            <a:rect l="l" t="t" r="r" b="b"/>
            <a:pathLst>
              <a:path h="9129395">
                <a:moveTo>
                  <a:pt x="0" y="0"/>
                </a:moveTo>
                <a:lnTo>
                  <a:pt x="0" y="9128936"/>
                </a:lnTo>
              </a:path>
            </a:pathLst>
          </a:custGeom>
          <a:ln w="10470">
            <a:solidFill>
              <a:srgbClr val="D3CCC1"/>
            </a:solidFill>
          </a:ln>
        </p:spPr>
        <p:txBody>
          <a:bodyPr wrap="square" lIns="0" tIns="0" rIns="0" bIns="0" rtlCol="0"/>
          <a:lstStyle/>
          <a:p>
            <a:endParaRPr/>
          </a:p>
        </p:txBody>
      </p:sp>
    </p:spTree>
    <p:extLst>
      <p:ext uri="{BB962C8B-B14F-4D97-AF65-F5344CB8AC3E}">
        <p14:creationId xmlns:p14="http://schemas.microsoft.com/office/powerpoint/2010/main" val="200681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fld id="{98EF0A59-E0CD-8F4D-A763-3C87A75E0B3B}" type="datetime3">
              <a:rPr lang="en-GB" smtClean="0"/>
              <a:pPr/>
              <a:t>14 April, 2026</a:t>
            </a:fld>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5" name="object 11">
            <a:extLst>
              <a:ext uri="{FF2B5EF4-FFF2-40B4-BE49-F238E27FC236}">
                <a16:creationId xmlns:a16="http://schemas.microsoft.com/office/drawing/2014/main" id="{D8217ACB-2DF9-6190-82B9-573346E2821A}"/>
              </a:ext>
            </a:extLst>
          </p:cNvPr>
          <p:cNvSpPr txBox="1"/>
          <p:nvPr userDrawn="1"/>
        </p:nvSpPr>
        <p:spPr>
          <a:xfrm>
            <a:off x="11017104" y="6316455"/>
            <a:ext cx="807865" cy="191630"/>
          </a:xfrm>
          <a:prstGeom prst="rect">
            <a:avLst/>
          </a:prstGeom>
        </p:spPr>
        <p:txBody>
          <a:bodyPr vert="horz" wrap="square" lIns="0" tIns="9627" rIns="0" bIns="0" rtlCol="0">
            <a:spAutoFit/>
          </a:bodyPr>
          <a:lstStyle/>
          <a:p>
            <a:r>
              <a:rPr sz="1182">
                <a:solidFill>
                  <a:srgbClr val="00008C"/>
                </a:solidFill>
                <a:latin typeface="Arial"/>
                <a:cs typeface="Arial"/>
              </a:rPr>
              <a:t>Confidential</a:t>
            </a:r>
            <a:endParaRPr sz="1182">
              <a:latin typeface="Arial"/>
              <a:cs typeface="Arial"/>
            </a:endParaRPr>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73700" y="2514341"/>
            <a:ext cx="3005044" cy="1627062"/>
          </a:xfrm>
        </p:spPr>
        <p:txBody>
          <a:bodyPr/>
          <a:lstStyle>
            <a:lvl1pPr>
              <a:lnSpc>
                <a:spcPct val="110000"/>
              </a:lnSpc>
              <a:spcBef>
                <a:spcPts val="0"/>
              </a:spcBef>
              <a:defRPr sz="1800"/>
            </a:lvl1pPr>
            <a:lvl2pPr marL="0">
              <a:lnSpc>
                <a:spcPct val="110000"/>
              </a:lnSpc>
              <a:spcBef>
                <a:spcPts val="200"/>
              </a:spcBef>
              <a:defRPr sz="1800">
                <a:solidFill>
                  <a:srgbClr val="66CC93"/>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091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ACE58DE4-5E5B-77E5-E044-585D727C8C87}"/>
              </a:ext>
            </a:extLst>
          </p:cNvPr>
          <p:cNvSpPr>
            <a:spLocks noGrp="1"/>
          </p:cNvSpPr>
          <p:nvPr>
            <p:ph type="body" sz="quarter" idx="14"/>
          </p:nvPr>
        </p:nvSpPr>
        <p:spPr>
          <a:xfrm>
            <a:off x="487991"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47882E1B-6DD3-F254-7EA6-A8D6A9344B77}"/>
              </a:ext>
            </a:extLst>
          </p:cNvPr>
          <p:cNvSpPr>
            <a:spLocks noGrp="1"/>
          </p:cNvSpPr>
          <p:nvPr>
            <p:ph type="title"/>
          </p:nvPr>
        </p:nvSpPr>
        <p:spPr>
          <a:xfrm>
            <a:off x="380999" y="365125"/>
            <a:ext cx="11439525" cy="962180"/>
          </a:xfrm>
        </p:spPr>
        <p:txBody>
          <a:bodyPr>
            <a:noAutofit/>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3E86883-623E-8216-ED69-ADBD188D25CC}"/>
              </a:ext>
            </a:extLst>
          </p:cNvPr>
          <p:cNvSpPr>
            <a:spLocks noGrp="1"/>
          </p:cNvSpPr>
          <p:nvPr>
            <p:ph type="dt" sz="half" idx="10"/>
          </p:nvPr>
        </p:nvSpPr>
        <p:spPr/>
        <p:txBody>
          <a:bodyPr/>
          <a:lstStyle/>
          <a:p>
            <a:fld id="{5C75B15B-06FB-7642-8844-2EE1BD6088C0}" type="datetime3">
              <a:rPr lang="en-GB" smtClean="0"/>
              <a:t>14 April, 2026</a:t>
            </a:fld>
            <a:endParaRPr lang="en-GB"/>
          </a:p>
        </p:txBody>
      </p:sp>
      <p:sp>
        <p:nvSpPr>
          <p:cNvPr id="5" name="Slide Number Placeholder 4">
            <a:extLst>
              <a:ext uri="{FF2B5EF4-FFF2-40B4-BE49-F238E27FC236}">
                <a16:creationId xmlns:a16="http://schemas.microsoft.com/office/drawing/2014/main" id="{AC1C76F3-2238-7C9E-FC9F-04A99772AC77}"/>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6" name="object 16">
            <a:extLst>
              <a:ext uri="{FF2B5EF4-FFF2-40B4-BE49-F238E27FC236}">
                <a16:creationId xmlns:a16="http://schemas.microsoft.com/office/drawing/2014/main" id="{FB58056D-3E24-AC79-9D1A-175A4861E44B}"/>
              </a:ext>
            </a:extLst>
          </p:cNvPr>
          <p:cNvSpPr/>
          <p:nvPr userDrawn="1"/>
        </p:nvSpPr>
        <p:spPr>
          <a:xfrm>
            <a:off x="3156156"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7" name="object 17">
            <a:extLst>
              <a:ext uri="{FF2B5EF4-FFF2-40B4-BE49-F238E27FC236}">
                <a16:creationId xmlns:a16="http://schemas.microsoft.com/office/drawing/2014/main" id="{90BE0330-930C-70B0-9CA3-5259456F953B}"/>
              </a:ext>
            </a:extLst>
          </p:cNvPr>
          <p:cNvSpPr/>
          <p:nvPr userDrawn="1"/>
        </p:nvSpPr>
        <p:spPr>
          <a:xfrm>
            <a:off x="6092825"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8" name="object 18">
            <a:extLst>
              <a:ext uri="{FF2B5EF4-FFF2-40B4-BE49-F238E27FC236}">
                <a16:creationId xmlns:a16="http://schemas.microsoft.com/office/drawing/2014/main" id="{3F9FC75C-09C9-0484-90D8-CBF9504C6726}"/>
              </a:ext>
            </a:extLst>
          </p:cNvPr>
          <p:cNvSpPr/>
          <p:nvPr userDrawn="1"/>
        </p:nvSpPr>
        <p:spPr>
          <a:xfrm>
            <a:off x="9029494"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9" name="object 19">
            <a:extLst>
              <a:ext uri="{FF2B5EF4-FFF2-40B4-BE49-F238E27FC236}">
                <a16:creationId xmlns:a16="http://schemas.microsoft.com/office/drawing/2014/main" id="{B73D7F3F-2A8A-2102-6AF9-34E7FB842B0D}"/>
              </a:ext>
            </a:extLst>
          </p:cNvPr>
          <p:cNvSpPr/>
          <p:nvPr userDrawn="1"/>
        </p:nvSpPr>
        <p:spPr>
          <a:xfrm>
            <a:off x="384576"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14" name="Text Placeholder 13">
            <a:extLst>
              <a:ext uri="{FF2B5EF4-FFF2-40B4-BE49-F238E27FC236}">
                <a16:creationId xmlns:a16="http://schemas.microsoft.com/office/drawing/2014/main" id="{3680D1D6-4C85-1F33-EE6B-65DB388D87DE}"/>
              </a:ext>
            </a:extLst>
          </p:cNvPr>
          <p:cNvSpPr>
            <a:spLocks noGrp="1"/>
          </p:cNvSpPr>
          <p:nvPr>
            <p:ph type="body" sz="quarter" idx="13"/>
          </p:nvPr>
        </p:nvSpPr>
        <p:spPr>
          <a:xfrm>
            <a:off x="487992"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6" name="Text Placeholder 13">
            <a:extLst>
              <a:ext uri="{FF2B5EF4-FFF2-40B4-BE49-F238E27FC236}">
                <a16:creationId xmlns:a16="http://schemas.microsoft.com/office/drawing/2014/main" id="{AC7F86D5-85BE-5C41-DD37-118545B8F675}"/>
              </a:ext>
            </a:extLst>
          </p:cNvPr>
          <p:cNvSpPr>
            <a:spLocks noGrp="1"/>
          </p:cNvSpPr>
          <p:nvPr>
            <p:ph type="body" sz="quarter" idx="15"/>
          </p:nvPr>
        </p:nvSpPr>
        <p:spPr>
          <a:xfrm>
            <a:off x="3363225"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7" name="Text Placeholder 13">
            <a:extLst>
              <a:ext uri="{FF2B5EF4-FFF2-40B4-BE49-F238E27FC236}">
                <a16:creationId xmlns:a16="http://schemas.microsoft.com/office/drawing/2014/main" id="{971F8593-8F73-BA8A-B961-7F2D014548DC}"/>
              </a:ext>
            </a:extLst>
          </p:cNvPr>
          <p:cNvSpPr>
            <a:spLocks noGrp="1"/>
          </p:cNvSpPr>
          <p:nvPr>
            <p:ph type="body" sz="quarter" idx="16"/>
          </p:nvPr>
        </p:nvSpPr>
        <p:spPr>
          <a:xfrm>
            <a:off x="3382080"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8" name="Text Placeholder 13">
            <a:extLst>
              <a:ext uri="{FF2B5EF4-FFF2-40B4-BE49-F238E27FC236}">
                <a16:creationId xmlns:a16="http://schemas.microsoft.com/office/drawing/2014/main" id="{01A21DD9-8AEC-DE20-D056-47A08CADD9B6}"/>
              </a:ext>
            </a:extLst>
          </p:cNvPr>
          <p:cNvSpPr>
            <a:spLocks noGrp="1"/>
          </p:cNvSpPr>
          <p:nvPr>
            <p:ph type="body" sz="quarter" idx="17"/>
          </p:nvPr>
        </p:nvSpPr>
        <p:spPr>
          <a:xfrm>
            <a:off x="6299893"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9" name="Text Placeholder 13">
            <a:extLst>
              <a:ext uri="{FF2B5EF4-FFF2-40B4-BE49-F238E27FC236}">
                <a16:creationId xmlns:a16="http://schemas.microsoft.com/office/drawing/2014/main" id="{733D2BDA-9FD7-9E0F-0D49-E0C73AB7BD18}"/>
              </a:ext>
            </a:extLst>
          </p:cNvPr>
          <p:cNvSpPr>
            <a:spLocks noGrp="1"/>
          </p:cNvSpPr>
          <p:nvPr>
            <p:ph type="body" sz="quarter" idx="18"/>
          </p:nvPr>
        </p:nvSpPr>
        <p:spPr>
          <a:xfrm>
            <a:off x="6318749"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20" name="Text Placeholder 13">
            <a:extLst>
              <a:ext uri="{FF2B5EF4-FFF2-40B4-BE49-F238E27FC236}">
                <a16:creationId xmlns:a16="http://schemas.microsoft.com/office/drawing/2014/main" id="{41082B01-5531-97F7-92AC-A0315D48A078}"/>
              </a:ext>
            </a:extLst>
          </p:cNvPr>
          <p:cNvSpPr>
            <a:spLocks noGrp="1"/>
          </p:cNvSpPr>
          <p:nvPr>
            <p:ph type="body" sz="quarter" idx="19"/>
          </p:nvPr>
        </p:nvSpPr>
        <p:spPr>
          <a:xfrm>
            <a:off x="9242425"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21" name="Text Placeholder 13">
            <a:extLst>
              <a:ext uri="{FF2B5EF4-FFF2-40B4-BE49-F238E27FC236}">
                <a16:creationId xmlns:a16="http://schemas.microsoft.com/office/drawing/2014/main" id="{C9A2FCCB-2026-DFF3-1CC2-428FFA593892}"/>
              </a:ext>
            </a:extLst>
          </p:cNvPr>
          <p:cNvSpPr>
            <a:spLocks noGrp="1"/>
          </p:cNvSpPr>
          <p:nvPr>
            <p:ph type="body" sz="quarter" idx="20"/>
          </p:nvPr>
        </p:nvSpPr>
        <p:spPr>
          <a:xfrm>
            <a:off x="9242425"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58246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2E1B-6DD3-F254-7EA6-A8D6A9344B77}"/>
              </a:ext>
            </a:extLst>
          </p:cNvPr>
          <p:cNvSpPr>
            <a:spLocks noGrp="1"/>
          </p:cNvSpPr>
          <p:nvPr>
            <p:ph type="title"/>
          </p:nvPr>
        </p:nvSpPr>
        <p:spPr>
          <a:xfrm>
            <a:off x="380999" y="365125"/>
            <a:ext cx="11439525" cy="569595"/>
          </a:xfrm>
        </p:spPr>
        <p:txBody>
          <a:bodyPr>
            <a:normAutofit/>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3E86883-623E-8216-ED69-ADBD188D25CC}"/>
              </a:ext>
            </a:extLst>
          </p:cNvPr>
          <p:cNvSpPr>
            <a:spLocks noGrp="1"/>
          </p:cNvSpPr>
          <p:nvPr>
            <p:ph type="dt" sz="half" idx="10"/>
          </p:nvPr>
        </p:nvSpPr>
        <p:spPr/>
        <p:txBody>
          <a:bodyPr/>
          <a:lstStyle/>
          <a:p>
            <a:fld id="{8FA9D186-E17F-5B4E-8F5B-D15322E4AF33}" type="datetime3">
              <a:rPr lang="en-GB" smtClean="0"/>
              <a:t>14 April, 2026</a:t>
            </a:fld>
            <a:endParaRPr lang="en-GB"/>
          </a:p>
        </p:txBody>
      </p:sp>
      <p:sp>
        <p:nvSpPr>
          <p:cNvPr id="5" name="Slide Number Placeholder 4">
            <a:extLst>
              <a:ext uri="{FF2B5EF4-FFF2-40B4-BE49-F238E27FC236}">
                <a16:creationId xmlns:a16="http://schemas.microsoft.com/office/drawing/2014/main" id="{AC1C76F3-2238-7C9E-FC9F-04A99772AC77}"/>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7" name="object 17">
            <a:extLst>
              <a:ext uri="{FF2B5EF4-FFF2-40B4-BE49-F238E27FC236}">
                <a16:creationId xmlns:a16="http://schemas.microsoft.com/office/drawing/2014/main" id="{90BE0330-930C-70B0-9CA3-5259456F953B}"/>
              </a:ext>
            </a:extLst>
          </p:cNvPr>
          <p:cNvSpPr/>
          <p:nvPr userDrawn="1"/>
        </p:nvSpPr>
        <p:spPr>
          <a:xfrm>
            <a:off x="6092825"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8" name="object 18">
            <a:extLst>
              <a:ext uri="{FF2B5EF4-FFF2-40B4-BE49-F238E27FC236}">
                <a16:creationId xmlns:a16="http://schemas.microsoft.com/office/drawing/2014/main" id="{3F9FC75C-09C9-0484-90D8-CBF9504C6726}"/>
              </a:ext>
            </a:extLst>
          </p:cNvPr>
          <p:cNvSpPr/>
          <p:nvPr userDrawn="1"/>
        </p:nvSpPr>
        <p:spPr>
          <a:xfrm>
            <a:off x="9029494"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18" name="Text Placeholder 13">
            <a:extLst>
              <a:ext uri="{FF2B5EF4-FFF2-40B4-BE49-F238E27FC236}">
                <a16:creationId xmlns:a16="http://schemas.microsoft.com/office/drawing/2014/main" id="{01A21DD9-8AEC-DE20-D056-47A08CADD9B6}"/>
              </a:ext>
            </a:extLst>
          </p:cNvPr>
          <p:cNvSpPr>
            <a:spLocks noGrp="1"/>
          </p:cNvSpPr>
          <p:nvPr>
            <p:ph type="body" sz="quarter" idx="17"/>
          </p:nvPr>
        </p:nvSpPr>
        <p:spPr>
          <a:xfrm>
            <a:off x="6318749" y="4311986"/>
            <a:ext cx="2484821" cy="1847076"/>
          </a:xfrm>
        </p:spPr>
        <p:txBody>
          <a:bodyPr/>
          <a:lstStyle>
            <a:lvl1pPr>
              <a:defRPr sz="1400" b="1"/>
            </a:lvl1pPr>
            <a:lvl2pPr>
              <a:defRPr sz="1400"/>
            </a:lvl2pPr>
          </a:lstStyle>
          <a:p>
            <a:pPr lvl="0"/>
            <a:r>
              <a:rPr lang="en-US"/>
              <a:t>Click to edit Master text styles</a:t>
            </a:r>
          </a:p>
          <a:p>
            <a:pPr lvl="1"/>
            <a:r>
              <a:rPr lang="en-US"/>
              <a:t>Second level</a:t>
            </a:r>
          </a:p>
        </p:txBody>
      </p:sp>
      <p:sp>
        <p:nvSpPr>
          <p:cNvPr id="19" name="Text Placeholder 13">
            <a:extLst>
              <a:ext uri="{FF2B5EF4-FFF2-40B4-BE49-F238E27FC236}">
                <a16:creationId xmlns:a16="http://schemas.microsoft.com/office/drawing/2014/main" id="{733D2BDA-9FD7-9E0F-0D49-E0C73AB7BD18}"/>
              </a:ext>
            </a:extLst>
          </p:cNvPr>
          <p:cNvSpPr>
            <a:spLocks noGrp="1"/>
          </p:cNvSpPr>
          <p:nvPr>
            <p:ph type="body" sz="quarter" idx="18"/>
          </p:nvPr>
        </p:nvSpPr>
        <p:spPr>
          <a:xfrm>
            <a:off x="6318749" y="1506594"/>
            <a:ext cx="2484821" cy="2069515"/>
          </a:xfrm>
        </p:spPr>
        <p:txBody>
          <a:bodyPr/>
          <a:lstStyle>
            <a:lvl1pPr>
              <a:defRPr sz="1400" b="1"/>
            </a:lvl1pPr>
            <a:lvl2pPr>
              <a:defRPr sz="1400"/>
            </a:lvl2pPr>
          </a:lstStyle>
          <a:p>
            <a:pPr lvl="0"/>
            <a:r>
              <a:rPr lang="en-US"/>
              <a:t>Click to edit Master text styles</a:t>
            </a:r>
          </a:p>
          <a:p>
            <a:pPr lvl="1"/>
            <a:r>
              <a:rPr lang="en-US"/>
              <a:t>Second level</a:t>
            </a:r>
          </a:p>
        </p:txBody>
      </p:sp>
      <p:sp>
        <p:nvSpPr>
          <p:cNvPr id="20" name="Text Placeholder 13">
            <a:extLst>
              <a:ext uri="{FF2B5EF4-FFF2-40B4-BE49-F238E27FC236}">
                <a16:creationId xmlns:a16="http://schemas.microsoft.com/office/drawing/2014/main" id="{41082B01-5531-97F7-92AC-A0315D48A078}"/>
              </a:ext>
            </a:extLst>
          </p:cNvPr>
          <p:cNvSpPr>
            <a:spLocks noGrp="1"/>
          </p:cNvSpPr>
          <p:nvPr>
            <p:ph type="body" sz="quarter" idx="19"/>
          </p:nvPr>
        </p:nvSpPr>
        <p:spPr>
          <a:xfrm>
            <a:off x="9242425" y="4311986"/>
            <a:ext cx="2484821" cy="1847076"/>
          </a:xfrm>
        </p:spPr>
        <p:txBody>
          <a:bodyPr/>
          <a:lstStyle>
            <a:lvl1pPr>
              <a:defRPr sz="1400" b="1"/>
            </a:lvl1pPr>
            <a:lvl2pPr>
              <a:defRPr sz="1400"/>
            </a:lvl2pPr>
          </a:lstStyle>
          <a:p>
            <a:pPr lvl="0"/>
            <a:r>
              <a:rPr lang="en-US"/>
              <a:t>Click to edit Master text styles</a:t>
            </a:r>
          </a:p>
          <a:p>
            <a:pPr lvl="1"/>
            <a:r>
              <a:rPr lang="en-US"/>
              <a:t>Second level</a:t>
            </a:r>
          </a:p>
        </p:txBody>
      </p:sp>
      <p:sp>
        <p:nvSpPr>
          <p:cNvPr id="21" name="Text Placeholder 13">
            <a:extLst>
              <a:ext uri="{FF2B5EF4-FFF2-40B4-BE49-F238E27FC236}">
                <a16:creationId xmlns:a16="http://schemas.microsoft.com/office/drawing/2014/main" id="{C9A2FCCB-2026-DFF3-1CC2-428FFA593892}"/>
              </a:ext>
            </a:extLst>
          </p:cNvPr>
          <p:cNvSpPr>
            <a:spLocks noGrp="1"/>
          </p:cNvSpPr>
          <p:nvPr>
            <p:ph type="body" sz="quarter" idx="20"/>
          </p:nvPr>
        </p:nvSpPr>
        <p:spPr>
          <a:xfrm>
            <a:off x="9242425" y="1506594"/>
            <a:ext cx="2484821" cy="2069515"/>
          </a:xfrm>
        </p:spPr>
        <p:txBody>
          <a:bodyPr/>
          <a:lstStyle>
            <a:lvl1pPr>
              <a:defRPr sz="1400" b="1"/>
            </a:lvl1pPr>
            <a:lvl2pPr>
              <a:defRPr sz="1400"/>
            </a:lvl2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A36275B-9847-8EF0-882A-1F3C5523DC9F}"/>
              </a:ext>
            </a:extLst>
          </p:cNvPr>
          <p:cNvSpPr>
            <a:spLocks noGrp="1"/>
          </p:cNvSpPr>
          <p:nvPr>
            <p:ph type="body" sz="quarter" idx="21"/>
          </p:nvPr>
        </p:nvSpPr>
        <p:spPr>
          <a:xfrm>
            <a:off x="380999" y="1506594"/>
            <a:ext cx="5498883" cy="4652468"/>
          </a:xfrm>
        </p:spPr>
        <p:txBody>
          <a:bodyPr/>
          <a:lstStyle>
            <a:lvl1pPr>
              <a:lnSpc>
                <a:spcPct val="110000"/>
              </a:lnSpc>
              <a:defRPr sz="1800"/>
            </a:lvl1pPr>
            <a:lvl2pPr>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14288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A9BC-E349-1FBD-3128-F78AE29008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7C2D4A-1D46-90AC-0F30-AF69017E2AAD}"/>
              </a:ext>
            </a:extLst>
          </p:cNvPr>
          <p:cNvSpPr>
            <a:spLocks noGrp="1"/>
          </p:cNvSpPr>
          <p:nvPr>
            <p:ph idx="1"/>
          </p:nvPr>
        </p:nvSpPr>
        <p:spPr/>
        <p:txBody>
          <a:bodyPr/>
          <a:lstStyle>
            <a:lvl2pPr>
              <a:defRPr sz="1600"/>
            </a:lvl2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A7DFF030-AB00-4ACE-C1B5-456DC56DF732}"/>
              </a:ext>
            </a:extLst>
          </p:cNvPr>
          <p:cNvSpPr>
            <a:spLocks noGrp="1"/>
          </p:cNvSpPr>
          <p:nvPr>
            <p:ph type="dt" sz="half" idx="10"/>
          </p:nvPr>
        </p:nvSpPr>
        <p:spPr/>
        <p:txBody>
          <a:bodyPr/>
          <a:lstStyle/>
          <a:p>
            <a:fld id="{F8C6F2D5-FE1E-E349-9567-946144CB945D}" type="datetime3">
              <a:rPr lang="en-GB" smtClean="0"/>
              <a:t>14 April, 2026</a:t>
            </a:fld>
            <a:endParaRPr lang="en-GB"/>
          </a:p>
        </p:txBody>
      </p:sp>
      <p:sp>
        <p:nvSpPr>
          <p:cNvPr id="6" name="Slide Number Placeholder 5">
            <a:extLst>
              <a:ext uri="{FF2B5EF4-FFF2-40B4-BE49-F238E27FC236}">
                <a16:creationId xmlns:a16="http://schemas.microsoft.com/office/drawing/2014/main" id="{485E5FC7-3638-A32A-3B2A-D63464F50057}"/>
              </a:ext>
            </a:extLst>
          </p:cNvPr>
          <p:cNvSpPr>
            <a:spLocks noGrp="1"/>
          </p:cNvSpPr>
          <p:nvPr>
            <p:ph type="sldNum" sz="quarter" idx="12"/>
          </p:nvPr>
        </p:nvSpPr>
        <p:spPr/>
        <p:txBody>
          <a:bodyPr/>
          <a:lstStyle/>
          <a:p>
            <a:fld id="{7D5E98F6-8FA4-B044-B643-EDB11A311320}" type="slidenum">
              <a:rPr lang="en-GB" smtClean="0"/>
              <a:t>‹#›</a:t>
            </a:fld>
            <a:endParaRPr lang="en-GB"/>
          </a:p>
        </p:txBody>
      </p:sp>
    </p:spTree>
    <p:extLst>
      <p:ext uri="{BB962C8B-B14F-4D97-AF65-F5344CB8AC3E}">
        <p14:creationId xmlns:p14="http://schemas.microsoft.com/office/powerpoint/2010/main" val="826466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B92C-526D-7C3C-11C2-8B2271AE74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A1449D-F08E-95D1-12CF-444AC3A34271}"/>
              </a:ext>
            </a:extLst>
          </p:cNvPr>
          <p:cNvSpPr>
            <a:spLocks noGrp="1"/>
          </p:cNvSpPr>
          <p:nvPr>
            <p:ph type="dt" sz="half" idx="10"/>
          </p:nvPr>
        </p:nvSpPr>
        <p:spPr/>
        <p:txBody>
          <a:bodyPr/>
          <a:lstStyle/>
          <a:p>
            <a:fld id="{EAF044FA-CEAD-ED48-9E5A-362E55879408}" type="datetime3">
              <a:rPr lang="en-GB" smtClean="0"/>
              <a:t>14 April, 2026</a:t>
            </a:fld>
            <a:endParaRPr lang="en-GB"/>
          </a:p>
        </p:txBody>
      </p:sp>
      <p:sp>
        <p:nvSpPr>
          <p:cNvPr id="5" name="Slide Number Placeholder 4">
            <a:extLst>
              <a:ext uri="{FF2B5EF4-FFF2-40B4-BE49-F238E27FC236}">
                <a16:creationId xmlns:a16="http://schemas.microsoft.com/office/drawing/2014/main" id="{8D0FD559-DA4B-3527-3B82-A381CA5D9F96}"/>
              </a:ext>
            </a:extLst>
          </p:cNvPr>
          <p:cNvSpPr>
            <a:spLocks noGrp="1"/>
          </p:cNvSpPr>
          <p:nvPr>
            <p:ph type="sldNum" sz="quarter" idx="12"/>
          </p:nvPr>
        </p:nvSpPr>
        <p:spPr/>
        <p:txBody>
          <a:bodyPr/>
          <a:lstStyle/>
          <a:p>
            <a:fld id="{7D5E98F6-8FA4-B044-B643-EDB11A311320}" type="slidenum">
              <a:rPr lang="en-GB" smtClean="0"/>
              <a:t>‹#›</a:t>
            </a:fld>
            <a:endParaRPr lang="en-GB"/>
          </a:p>
        </p:txBody>
      </p:sp>
    </p:spTree>
    <p:extLst>
      <p:ext uri="{BB962C8B-B14F-4D97-AF65-F5344CB8AC3E}">
        <p14:creationId xmlns:p14="http://schemas.microsoft.com/office/powerpoint/2010/main" val="3412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D1D9DB"/>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fld id="{C8F708AB-62EF-8A4C-B055-B7D5E9B8F540}" type="datetime3">
              <a:rPr lang="en-GB" smtClean="0"/>
              <a:pPr/>
              <a:t>14 April, 2026</a:t>
            </a:fld>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8383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accent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fld id="{037287B5-32F6-7F47-AE0B-60A734DABB1F}" type="datetime3">
              <a:rPr lang="en-GB" smtClean="0"/>
              <a:pPr/>
              <a:t>14 April, 2026</a:t>
            </a:fld>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632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2EDF8"/>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fld id="{50A3013A-90E7-8244-AA41-6CE1B1C611D9}" type="datetime3">
              <a:rPr lang="en-GB" smtClean="0"/>
              <a:pPr/>
              <a:t>14 April, 2026</a:t>
            </a:fld>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52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67709"/>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33242"/>
            <a:ext cx="2439592" cy="701432"/>
          </a:xfrm>
        </p:spPr>
        <p:txBody>
          <a:bodyPr>
            <a:noAutofit/>
          </a:bodyPr>
          <a:lstStyle>
            <a:lvl1pPr marL="0" indent="0" algn="l">
              <a:lnSpc>
                <a:spcPct val="100000"/>
              </a:lnSpc>
              <a:buNone/>
              <a:defRPr sz="5000">
                <a:solidFill>
                  <a:srgbClr val="D3CCC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419059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1D3E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67711"/>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33244"/>
            <a:ext cx="2439592" cy="701432"/>
          </a:xfrm>
        </p:spPr>
        <p:txBody>
          <a:bodyPr>
            <a:noAutofit/>
          </a:bodyPr>
          <a:lstStyle>
            <a:lvl1pPr marL="0" indent="0" algn="l">
              <a:lnSpc>
                <a:spcPct val="100000"/>
              </a:lnSpc>
              <a:buNone/>
              <a:defRPr sz="5000">
                <a:solidFill>
                  <a:srgbClr val="BD27A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59938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CFE1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78862"/>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44395"/>
            <a:ext cx="2439592" cy="701432"/>
          </a:xfrm>
        </p:spPr>
        <p:txBody>
          <a:bodyPr>
            <a:noAutofit/>
          </a:bodyPr>
          <a:lstStyle>
            <a:lvl1pPr marL="0" indent="0" algn="l">
              <a:lnSpc>
                <a:spcPct val="100000"/>
              </a:lnSpc>
              <a:buNone/>
              <a:defRPr sz="5000">
                <a:solidFill>
                  <a:srgbClr val="A0C4E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76018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25F3D-FC7D-AE5B-EC4A-EB9FE3D1CC58}"/>
              </a:ext>
            </a:extLst>
          </p:cNvPr>
          <p:cNvSpPr>
            <a:spLocks noGrp="1"/>
          </p:cNvSpPr>
          <p:nvPr>
            <p:ph type="title"/>
          </p:nvPr>
        </p:nvSpPr>
        <p:spPr>
          <a:xfrm>
            <a:off x="380999" y="365125"/>
            <a:ext cx="11439525" cy="1325563"/>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4A6906-2AE3-5E06-AB7E-73C5AD9FEEF4}"/>
              </a:ext>
            </a:extLst>
          </p:cNvPr>
          <p:cNvSpPr>
            <a:spLocks noGrp="1"/>
          </p:cNvSpPr>
          <p:nvPr>
            <p:ph type="body" idx="1"/>
          </p:nvPr>
        </p:nvSpPr>
        <p:spPr>
          <a:xfrm>
            <a:off x="380999" y="1825625"/>
            <a:ext cx="11439525" cy="4351338"/>
          </a:xfrm>
          <a:prstGeom prst="rect">
            <a:avLst/>
          </a:prstGeom>
        </p:spPr>
        <p:txBody>
          <a:bodyPr vert="horz" lIns="0" tIns="0" rIns="0" bIns="0" rtlCol="0">
            <a:no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85161C5F-F6FC-EE39-8616-21E46AD85455}"/>
              </a:ext>
            </a:extLst>
          </p:cNvPr>
          <p:cNvSpPr>
            <a:spLocks noGrp="1"/>
          </p:cNvSpPr>
          <p:nvPr>
            <p:ph type="dt" sz="half" idx="2"/>
          </p:nvPr>
        </p:nvSpPr>
        <p:spPr>
          <a:xfrm>
            <a:off x="8610600" y="6262510"/>
            <a:ext cx="2743200" cy="248399"/>
          </a:xfrm>
          <a:prstGeom prst="rect">
            <a:avLst/>
          </a:prstGeom>
        </p:spPr>
        <p:txBody>
          <a:bodyPr vert="horz" lIns="0" tIns="0" rIns="0" bIns="0" rtlCol="0" anchor="ctr"/>
          <a:lstStyle>
            <a:lvl1pPr algn="r">
              <a:defRPr sz="800">
                <a:solidFill>
                  <a:schemeClr val="tx1"/>
                </a:solidFill>
              </a:defRPr>
            </a:lvl1pPr>
          </a:lstStyle>
          <a:p>
            <a:fld id="{4046517D-6314-104C-9346-898F8B388A3F}" type="datetime3">
              <a:rPr lang="en-GB" smtClean="0"/>
              <a:t>14 April, 2026</a:t>
            </a:fld>
            <a:endParaRPr lang="en-GB"/>
          </a:p>
        </p:txBody>
      </p:sp>
      <p:sp>
        <p:nvSpPr>
          <p:cNvPr id="5" name="Footer Placeholder 4">
            <a:extLst>
              <a:ext uri="{FF2B5EF4-FFF2-40B4-BE49-F238E27FC236}">
                <a16:creationId xmlns:a16="http://schemas.microsoft.com/office/drawing/2014/main" id="{81793099-5BE4-F084-5AFE-255AA4470085}"/>
              </a:ext>
            </a:extLst>
          </p:cNvPr>
          <p:cNvSpPr>
            <a:spLocks noGrp="1"/>
          </p:cNvSpPr>
          <p:nvPr>
            <p:ph type="ftr" sz="quarter" idx="3"/>
          </p:nvPr>
        </p:nvSpPr>
        <p:spPr>
          <a:xfrm>
            <a:off x="4038600" y="6262510"/>
            <a:ext cx="4114800" cy="248399"/>
          </a:xfrm>
          <a:prstGeom prst="rect">
            <a:avLst/>
          </a:prstGeom>
        </p:spPr>
        <p:txBody>
          <a:bodyPr vert="horz" lIns="0" tIns="0" rIns="0" bIns="0" rtlCol="0" anchor="ctr"/>
          <a:lstStyle>
            <a:lvl1pPr algn="ctr">
              <a:defRPr sz="8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498F2612-2B4D-53B0-8A8D-E3D4C31ED5EB}"/>
              </a:ext>
            </a:extLst>
          </p:cNvPr>
          <p:cNvSpPr>
            <a:spLocks noGrp="1"/>
          </p:cNvSpPr>
          <p:nvPr>
            <p:ph type="sldNum" sz="quarter" idx="4"/>
          </p:nvPr>
        </p:nvSpPr>
        <p:spPr>
          <a:xfrm>
            <a:off x="11591329" y="6262509"/>
            <a:ext cx="248400" cy="248400"/>
          </a:xfrm>
          <a:prstGeom prst="ellipse">
            <a:avLst/>
          </a:prstGeom>
          <a:ln w="10795">
            <a:solidFill>
              <a:schemeClr val="accent1"/>
            </a:solidFill>
          </a:ln>
        </p:spPr>
        <p:txBody>
          <a:bodyPr vert="horz" lIns="0" tIns="0" rIns="0" bIns="0" rtlCol="0" anchor="ctr"/>
          <a:lstStyle>
            <a:lvl1pPr algn="ctr">
              <a:defRPr sz="800">
                <a:solidFill>
                  <a:schemeClr val="tx1"/>
                </a:solidFill>
              </a:defRPr>
            </a:lvl1pPr>
          </a:lstStyle>
          <a:p>
            <a:fld id="{7D5E98F6-8FA4-B044-B643-EDB11A311320}" type="slidenum">
              <a:rPr lang="en-GB" smtClean="0"/>
              <a:pPr/>
              <a:t>‹#›</a:t>
            </a:fld>
            <a:endParaRPr lang="en-GB"/>
          </a:p>
        </p:txBody>
      </p:sp>
      <p:pic>
        <p:nvPicPr>
          <p:cNvPr id="9" name="Graphic 8">
            <a:extLst>
              <a:ext uri="{FF2B5EF4-FFF2-40B4-BE49-F238E27FC236}">
                <a16:creationId xmlns:a16="http://schemas.microsoft.com/office/drawing/2014/main" id="{72A20469-3E66-2296-C5CB-C537DBB8DA96}"/>
              </a:ext>
            </a:extLst>
          </p:cNvPr>
          <p:cNvPicPr>
            <a:picLocks noChangeAspect="1"/>
          </p:cNvPicPr>
          <p:nvPr userDrawn="1"/>
        </p:nvPicPr>
        <p:blipFill>
          <a:blip>
            <a:extLst>
              <a:ext uri="{96DAC541-7B7A-43D3-8B79-37D633B846F1}">
                <asvg:svgBlip xmlns:asvg="http://schemas.microsoft.com/office/drawing/2016/SVG/main" r:embed="rId35"/>
              </a:ext>
            </a:extLst>
          </a:blip>
          <a:stretch>
            <a:fillRect/>
          </a:stretch>
        </p:blipFill>
        <p:spPr>
          <a:xfrm>
            <a:off x="381395" y="6341194"/>
            <a:ext cx="982982" cy="133516"/>
          </a:xfrm>
          <a:prstGeom prst="rect">
            <a:avLst/>
          </a:prstGeom>
        </p:spPr>
      </p:pic>
    </p:spTree>
    <p:extLst>
      <p:ext uri="{BB962C8B-B14F-4D97-AF65-F5344CB8AC3E}">
        <p14:creationId xmlns:p14="http://schemas.microsoft.com/office/powerpoint/2010/main" val="91711330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Lst>
  <p:hf sldNum="0" hdr="0" ftr="0" dt="0"/>
  <p:txStyles>
    <p:titleStyle>
      <a:lvl1pPr algn="l" defTabSz="91440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15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1050" kern="1200">
          <a:solidFill>
            <a:schemeClr val="tx1"/>
          </a:solidFill>
          <a:latin typeface="+mn-lt"/>
          <a:ea typeface="+mn-ea"/>
          <a:cs typeface="+mn-cs"/>
        </a:defRPr>
      </a:lvl4pPr>
      <a:lvl5pPr marL="108000" indent="-108000" algn="l" defTabSz="914400" rtl="0" eaLnBrk="1" latinLnBrk="0" hangingPunct="1">
        <a:lnSpc>
          <a:spcPct val="9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9" userDrawn="1">
          <p15:clr>
            <a:srgbClr val="5CE634"/>
          </p15:clr>
        </p15:guide>
        <p15:guide id="2" orient="horz" pos="4065" userDrawn="1">
          <p15:clr>
            <a:srgbClr val="5CE634"/>
          </p15:clr>
        </p15:guide>
        <p15:guide id="3" pos="240" userDrawn="1">
          <p15:clr>
            <a:srgbClr val="5CE634"/>
          </p15:clr>
        </p15:guide>
        <p15:guide id="4" pos="969" userDrawn="1">
          <p15:clr>
            <a:srgbClr val="5CE634"/>
          </p15:clr>
        </p15:guide>
        <p15:guide id="5" pos="2666" userDrawn="1">
          <p15:clr>
            <a:srgbClr val="5CE634"/>
          </p15:clr>
        </p15:guide>
        <p15:guide id="6" pos="3395" userDrawn="1">
          <p15:clr>
            <a:srgbClr val="5CE634"/>
          </p15:clr>
        </p15:guide>
        <p15:guide id="7" pos="5093" userDrawn="1">
          <p15:clr>
            <a:srgbClr val="5CE634"/>
          </p15:clr>
        </p15:guide>
        <p15:guide id="8" pos="5822" userDrawn="1">
          <p15:clr>
            <a:srgbClr val="5CE634"/>
          </p15:clr>
        </p15:guide>
        <p15:guide id="9" pos="1049" userDrawn="1">
          <p15:clr>
            <a:srgbClr val="5CE634"/>
          </p15:clr>
        </p15:guide>
        <p15:guide id="10" pos="1777" userDrawn="1">
          <p15:clr>
            <a:srgbClr val="5CE634"/>
          </p15:clr>
        </p15:guide>
        <p15:guide id="11" pos="3475" userDrawn="1">
          <p15:clr>
            <a:srgbClr val="5CE634"/>
          </p15:clr>
        </p15:guide>
        <p15:guide id="12" pos="4204" userDrawn="1">
          <p15:clr>
            <a:srgbClr val="5CE634"/>
          </p15:clr>
        </p15:guide>
        <p15:guide id="13" pos="5902" userDrawn="1">
          <p15:clr>
            <a:srgbClr val="5CE634"/>
          </p15:clr>
        </p15:guide>
        <p15:guide id="14" pos="6630" userDrawn="1">
          <p15:clr>
            <a:srgbClr val="5CE634"/>
          </p15:clr>
        </p15:guide>
        <p15:guide id="15" pos="1857" userDrawn="1">
          <p15:clr>
            <a:srgbClr val="5CE634"/>
          </p15:clr>
        </p15:guide>
        <p15:guide id="16" pos="2586" userDrawn="1">
          <p15:clr>
            <a:srgbClr val="5CE634"/>
          </p15:clr>
        </p15:guide>
        <p15:guide id="17" pos="4284" userDrawn="1">
          <p15:clr>
            <a:srgbClr val="5CE634"/>
          </p15:clr>
        </p15:guide>
        <p15:guide id="18" pos="5013" userDrawn="1">
          <p15:clr>
            <a:srgbClr val="5CE634"/>
          </p15:clr>
        </p15:guide>
        <p15:guide id="19" pos="6710" userDrawn="1">
          <p15:clr>
            <a:srgbClr val="5CE634"/>
          </p15:clr>
        </p15:guide>
        <p15:guide id="20" pos="7446" userDrawn="1">
          <p15:clr>
            <a:srgbClr val="5CE63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hyperlink" Target="https://elexon.sharepoint.com/:f:/s/DataIntegrationPlatformDIP/IgAKN9oh2iCgSrEzmltUJt-EAWi2CTlY2lZNLo1OHfy_YJA?e=ThkAu0" TargetMode="External"/><Relationship Id="rId3" Type="http://schemas.openxmlformats.org/officeDocument/2006/relationships/hyperlink" Target="https://elexon.sharepoint.com/:f:/s/DataIntegrationPlatformDIP/IgArze9D1WlwQZLvFmITwZQ_AQHAGBHtweYdyUFh3L5ceiI?e=4agdyJ" TargetMode="External"/><Relationship Id="rId7" Type="http://schemas.openxmlformats.org/officeDocument/2006/relationships/hyperlink" Target="https://elexon.sharepoint.com/:f:/s/DataIntegrationPlatformDIP/IgABaTOHAXKHQK1Mn3cg1UIMAdIer4cycfXLtqENlf-QFqk?e=doiRrL" TargetMode="External"/><Relationship Id="rId2" Type="http://schemas.openxmlformats.org/officeDocument/2006/relationships/hyperlink" Target="https://elexon.sharepoint.com/:f:/s/DataIntegrationPlatformDIP/IgAc-3_yuskwTpQPSUSc9JFKAeCb2j7tj95Ocdgen7Te9uQ?e=5zz2iC" TargetMode="External"/><Relationship Id="rId1" Type="http://schemas.openxmlformats.org/officeDocument/2006/relationships/slideLayout" Target="../slideLayouts/slideLayout32.xml"/><Relationship Id="rId6" Type="http://schemas.openxmlformats.org/officeDocument/2006/relationships/hyperlink" Target="https://elexon.sharepoint.com/:f:/s/DataIntegrationPlatformDIP/IgB8HO35LkdhQpX0nBBbYhZMAWSWt4PhRnHELJYS6j5Mcu4?e=DV4lFo" TargetMode="External"/><Relationship Id="rId5" Type="http://schemas.openxmlformats.org/officeDocument/2006/relationships/hyperlink" Target="https://elexon.sharepoint.com/:f:/s/DataIntegrationPlatformDIP/IgDuJnfPcSbvSKrHkbj8DTJrAY9rkhCNALM9TJdIwpG9lFQ?e=a7egv8" TargetMode="External"/><Relationship Id="rId4" Type="http://schemas.openxmlformats.org/officeDocument/2006/relationships/hyperlink" Target="https://www.elexon.co.uk/elexondocuments/dip/dip-forward-schedule-of-system-change-2026-2027/" TargetMode="External"/><Relationship Id="rId9" Type="http://schemas.openxmlformats.org/officeDocument/2006/relationships/hyperlink" Target="https://elexon.sharepoint.com/:w:/s/DataIntegrationPlatformDIP/IQDlIHmmXrTEToELA07PyFDHAUDJT9gQPDZeJRNlnzky-ms?e=EMKzG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hyperlink" Target="https://www.elexon.co.uk/bsc/change-proposal/cp1607/" TargetMode="External"/><Relationship Id="rId3" Type="http://schemas.openxmlformats.org/officeDocument/2006/relationships/hyperlink" Target="https://elexon.sharepoint.com/:w:/s/DataIntegrationPlatformDIP/IQBjbdN20nHqS7Me4kRCxzWAAcLy1VC6Bym8RuCNyZmJdV8" TargetMode="External"/><Relationship Id="rId7" Type="http://schemas.openxmlformats.org/officeDocument/2006/relationships/hyperlink" Target="https://elexon.sharepoint.com/:f:/s/DataIntegrationPlatformDIP/IgCT5sW12xKuR4dcWEfJJI8-AQREurryHQx2FqMIzTd0fLk" TargetMode="External"/><Relationship Id="rId2" Type="http://schemas.openxmlformats.org/officeDocument/2006/relationships/hyperlink" Target="https://elexon.sharepoint.com/:f:/s/DataIntegrationPlatformDIP/IgAFsmrbABa2Qoc-aZAFxKURAfGaxbtSSZiqe0zKSb9zrdc?e=meCqMN" TargetMode="External"/><Relationship Id="rId1" Type="http://schemas.openxmlformats.org/officeDocument/2006/relationships/slideLayout" Target="../slideLayouts/slideLayout32.xml"/><Relationship Id="rId6" Type="http://schemas.openxmlformats.org/officeDocument/2006/relationships/hyperlink" Target="https://forms.office.com/e/rtwPKh8etG" TargetMode="External"/><Relationship Id="rId5" Type="http://schemas.openxmlformats.org/officeDocument/2006/relationships/hyperlink" Target="https://elexon.sharepoint.com/:f:/s/DataIntegrationPlatformDIP/IgAwz0NC_YMSSJBYzKHhffzWAUPP6c3dFfDqcGvkeF_oFCs?e=thtDv9" TargetMode="External"/><Relationship Id="rId4" Type="http://schemas.openxmlformats.org/officeDocument/2006/relationships/hyperlink" Target="https://www.elexon.co.uk/elexondocuments/dip/dip-forward-schedule-of-system-change-2026-2027/" TargetMode="External"/><Relationship Id="rId9" Type="http://schemas.openxmlformats.org/officeDocument/2006/relationships/hyperlink" Target="https://elexon.sharepoint.com/:f:/s/DataIntegrationPlatformDIP/IgB01nkLQMHFSbNX-ZqJX79QAVVj4KacleMYgfp-HEya2r0"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elexon.co.uk/data-integration-platform/documents/changes-and-releases/forward-schedule-of-system-change-2026-2027/"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elexon.co.uk/data-integration-platform/documents/assurance/dip-manager-risk-operating-plan-2026-2027/" TargetMode="External"/><Relationship Id="rId2" Type="http://schemas.openxmlformats.org/officeDocument/2006/relationships/hyperlink" Target="https://www.elexon.co.uk/data-integration-platform/documents/assurance/dip-manager-risk-evaluation-document/" TargetMode="External"/><Relationship Id="rId1" Type="http://schemas.openxmlformats.org/officeDocument/2006/relationships/slideLayout" Target="../slideLayouts/slideLayout32.xml"/><Relationship Id="rId4" Type="http://schemas.openxmlformats.org/officeDocument/2006/relationships/hyperlink" Target="https://elexon-dip-production-cdn.s3.eu-west-2.amazonaws.com/wp-content/uploads/sites/13/2026/03/07155140/DIP-Manager-Risk-Operating-Plan-Consultation-Summary-1.pdf"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elexon-dip-production-cdn.s3.eu-west-2.amazonaws.com/wp-content/uploads/sites/13/2026/03/10153908/DIP-Manager-Escalation-Guidance.pdf" TargetMode="Externa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www.elexon.co.uk/data-integration-platform/documents/about/dip-system-change-roadmap-overview-april2026-march2027/" TargetMode="Externa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FC9A-AF44-9769-8A06-CE2AE3BA484A}"/>
              </a:ext>
            </a:extLst>
          </p:cNvPr>
          <p:cNvSpPr>
            <a:spLocks noGrp="1"/>
          </p:cNvSpPr>
          <p:nvPr>
            <p:ph type="ctrTitle"/>
          </p:nvPr>
        </p:nvSpPr>
        <p:spPr/>
        <p:txBody>
          <a:bodyPr>
            <a:normAutofit/>
          </a:bodyPr>
          <a:lstStyle/>
          <a:p>
            <a:r>
              <a:rPr lang="en-GB"/>
              <a:t>DCAB016</a:t>
            </a:r>
          </a:p>
        </p:txBody>
      </p:sp>
      <p:sp>
        <p:nvSpPr>
          <p:cNvPr id="16" name="Subtitle 15">
            <a:extLst>
              <a:ext uri="{FF2B5EF4-FFF2-40B4-BE49-F238E27FC236}">
                <a16:creationId xmlns:a16="http://schemas.microsoft.com/office/drawing/2014/main" id="{42C71E59-CCE5-144F-5805-8BF7FB1AAB52}"/>
              </a:ext>
            </a:extLst>
          </p:cNvPr>
          <p:cNvSpPr>
            <a:spLocks noGrp="1"/>
          </p:cNvSpPr>
          <p:nvPr>
            <p:ph type="subTitle" idx="1"/>
          </p:nvPr>
        </p:nvSpPr>
        <p:spPr/>
        <p:txBody>
          <a:bodyPr/>
          <a:lstStyle/>
          <a:p>
            <a:r>
              <a:rPr lang="en-GB"/>
              <a:t>DIP Change and Advisory Board</a:t>
            </a:r>
          </a:p>
          <a:p>
            <a:endParaRPr lang="en-GB"/>
          </a:p>
        </p:txBody>
      </p:sp>
      <p:sp>
        <p:nvSpPr>
          <p:cNvPr id="20" name="Date Placeholder 19">
            <a:extLst>
              <a:ext uri="{FF2B5EF4-FFF2-40B4-BE49-F238E27FC236}">
                <a16:creationId xmlns:a16="http://schemas.microsoft.com/office/drawing/2014/main" id="{837882F4-26CB-4E49-74BB-A2B686CF1AD3}"/>
              </a:ext>
            </a:extLst>
          </p:cNvPr>
          <p:cNvSpPr>
            <a:spLocks noGrp="1"/>
          </p:cNvSpPr>
          <p:nvPr>
            <p:ph type="dt" sz="half" idx="10"/>
          </p:nvPr>
        </p:nvSpPr>
        <p:spPr/>
        <p:txBody>
          <a:bodyPr/>
          <a:lstStyle/>
          <a:p>
            <a:r>
              <a:rPr lang="en-US"/>
              <a:t>14 April 2026</a:t>
            </a:r>
            <a:endParaRPr lang="en-GB"/>
          </a:p>
        </p:txBody>
      </p:sp>
      <p:pic>
        <p:nvPicPr>
          <p:cNvPr id="5" name="Picture Placeholder 4"/>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57" b="57"/>
          <a:stretch/>
        </p:blipFill>
        <p:spPr/>
      </p:pic>
      <p:sp>
        <p:nvSpPr>
          <p:cNvPr id="17" name="Text Placeholder 16">
            <a:extLst>
              <a:ext uri="{FF2B5EF4-FFF2-40B4-BE49-F238E27FC236}">
                <a16:creationId xmlns:a16="http://schemas.microsoft.com/office/drawing/2014/main" id="{0BDC79A9-E4CD-2121-843F-6B25E5BD6A03}"/>
              </a:ext>
            </a:extLst>
          </p:cNvPr>
          <p:cNvSpPr>
            <a:spLocks noGrp="1"/>
          </p:cNvSpPr>
          <p:nvPr>
            <p:ph type="body" sz="quarter" idx="13"/>
          </p:nvPr>
        </p:nvSpPr>
        <p:spPr/>
        <p:txBody>
          <a:bodyPr/>
          <a:lstStyle/>
          <a:p>
            <a:pPr lvl="1"/>
            <a:endParaRPr lang="en-GB"/>
          </a:p>
          <a:p>
            <a:endParaRPr lang="en-GB"/>
          </a:p>
        </p:txBody>
      </p:sp>
    </p:spTree>
    <p:extLst>
      <p:ext uri="{BB962C8B-B14F-4D97-AF65-F5344CB8AC3E}">
        <p14:creationId xmlns:p14="http://schemas.microsoft.com/office/powerpoint/2010/main" val="77270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EB94C-F412-9D40-B0C9-923686C44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C69C1-135C-D1A0-FC8F-5BF57D0BB18C}"/>
              </a:ext>
            </a:extLst>
          </p:cNvPr>
          <p:cNvSpPr>
            <a:spLocks noGrp="1"/>
          </p:cNvSpPr>
          <p:nvPr>
            <p:ph type="title"/>
          </p:nvPr>
        </p:nvSpPr>
        <p:spPr/>
        <p:txBody>
          <a:bodyPr/>
          <a:lstStyle/>
          <a:p>
            <a:r>
              <a:rPr lang="en-GB"/>
              <a:t>DIP System Change Roadmap for current DIP Year </a:t>
            </a:r>
          </a:p>
        </p:txBody>
      </p:sp>
      <p:sp>
        <p:nvSpPr>
          <p:cNvPr id="3" name="Content Placeholder 2">
            <a:extLst>
              <a:ext uri="{FF2B5EF4-FFF2-40B4-BE49-F238E27FC236}">
                <a16:creationId xmlns:a16="http://schemas.microsoft.com/office/drawing/2014/main" id="{6D3D3AEE-B30B-F4AA-D8B0-66000FC02D71}"/>
              </a:ext>
            </a:extLst>
          </p:cNvPr>
          <p:cNvSpPr>
            <a:spLocks noGrp="1"/>
          </p:cNvSpPr>
          <p:nvPr>
            <p:ph idx="1"/>
          </p:nvPr>
        </p:nvSpPr>
        <p:spPr/>
        <p:txBody>
          <a:bodyPr/>
          <a:lstStyle/>
          <a:p>
            <a:pPr>
              <a:lnSpc>
                <a:spcPct val="150000"/>
              </a:lnSpc>
            </a:pPr>
            <a:r>
              <a:rPr lang="en-GB" sz="1800"/>
              <a:t> </a:t>
            </a:r>
          </a:p>
        </p:txBody>
      </p:sp>
      <p:pic>
        <p:nvPicPr>
          <p:cNvPr id="5" name="Picture 4">
            <a:extLst>
              <a:ext uri="{FF2B5EF4-FFF2-40B4-BE49-F238E27FC236}">
                <a16:creationId xmlns:a16="http://schemas.microsoft.com/office/drawing/2014/main" id="{8020DB96-BC43-1D57-B072-3A210914317C}"/>
              </a:ext>
            </a:extLst>
          </p:cNvPr>
          <p:cNvPicPr>
            <a:picLocks noChangeAspect="1"/>
          </p:cNvPicPr>
          <p:nvPr/>
        </p:nvPicPr>
        <p:blipFill>
          <a:blip r:embed="rId2"/>
          <a:stretch>
            <a:fillRect/>
          </a:stretch>
        </p:blipFill>
        <p:spPr>
          <a:xfrm>
            <a:off x="1312269" y="1044010"/>
            <a:ext cx="9381326" cy="5203182"/>
          </a:xfrm>
          <a:prstGeom prst="rect">
            <a:avLst/>
          </a:prstGeom>
        </p:spPr>
      </p:pic>
    </p:spTree>
    <p:extLst>
      <p:ext uri="{BB962C8B-B14F-4D97-AF65-F5344CB8AC3E}">
        <p14:creationId xmlns:p14="http://schemas.microsoft.com/office/powerpoint/2010/main" val="146321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6FB46-87EB-AF45-9EAD-B72FFC2B0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4B2233-CDAE-6921-4337-96A2327AD81C}"/>
              </a:ext>
            </a:extLst>
          </p:cNvPr>
          <p:cNvSpPr>
            <a:spLocks noGrp="1"/>
          </p:cNvSpPr>
          <p:nvPr>
            <p:ph type="title"/>
          </p:nvPr>
        </p:nvSpPr>
        <p:spPr/>
        <p:txBody>
          <a:bodyPr/>
          <a:lstStyle/>
          <a:p>
            <a:r>
              <a:rPr lang="en-GB"/>
              <a:t>DIP System Change Roadmap for Apr'26 to Aug'26 </a:t>
            </a:r>
          </a:p>
        </p:txBody>
      </p:sp>
      <p:sp>
        <p:nvSpPr>
          <p:cNvPr id="3" name="Content Placeholder 2">
            <a:extLst>
              <a:ext uri="{FF2B5EF4-FFF2-40B4-BE49-F238E27FC236}">
                <a16:creationId xmlns:a16="http://schemas.microsoft.com/office/drawing/2014/main" id="{E5180D8B-ABC9-2AF4-D543-0CEC1E28BC1A}"/>
              </a:ext>
            </a:extLst>
          </p:cNvPr>
          <p:cNvSpPr>
            <a:spLocks noGrp="1"/>
          </p:cNvSpPr>
          <p:nvPr>
            <p:ph idx="1"/>
          </p:nvPr>
        </p:nvSpPr>
        <p:spPr/>
        <p:txBody>
          <a:bodyPr/>
          <a:lstStyle/>
          <a:p>
            <a:r>
              <a:rPr lang="en-GB" sz="1600"/>
              <a:t>From April to August, the DIP Manager will focus on: </a:t>
            </a:r>
          </a:p>
          <a:p>
            <a:pPr marL="285750" indent="-285750">
              <a:buFont typeface="Arial" panose="020B0604020202020204" pitchFamily="34" charset="0"/>
              <a:buChar char="•"/>
            </a:pPr>
            <a:r>
              <a:rPr lang="en-US" sz="1600"/>
              <a:t>DIP Portal and user experience improvements, including editable announcements capability, DLQ alerting, MP list, and roles download</a:t>
            </a:r>
          </a:p>
          <a:p>
            <a:pPr marL="285750" indent="-285750">
              <a:buFont typeface="Arial" panose="020B0604020202020204" pitchFamily="34" charset="0"/>
              <a:buChar char="•"/>
            </a:pPr>
            <a:r>
              <a:rPr lang="en-US" sz="1600"/>
              <a:t>Reporting and operational visibility improvements, such as message status replay, duplicate SUR feedback, and operational dashboards</a:t>
            </a:r>
          </a:p>
          <a:p>
            <a:pPr marL="285750" indent="-285750">
              <a:buFont typeface="Arial" panose="020B0604020202020204" pitchFamily="34" charset="0"/>
              <a:buChar char="•"/>
            </a:pPr>
            <a:r>
              <a:rPr lang="en-US" sz="1600"/>
              <a:t>Infrastructure and resilience improvements, including bulk message replay, retry/back-off configuration, and message tracing</a:t>
            </a:r>
          </a:p>
          <a:p>
            <a:pPr marL="285750" indent="-285750">
              <a:buFont typeface="Arial" panose="020B0604020202020204" pitchFamily="34" charset="0"/>
              <a:buChar char="•"/>
            </a:pPr>
            <a:r>
              <a:rPr lang="en-US" sz="1600"/>
              <a:t>Documentation and schema alignment through Swagger updates</a:t>
            </a:r>
          </a:p>
          <a:p>
            <a:r>
              <a:rPr lang="en-GB" sz="1600"/>
              <a:t> </a:t>
            </a:r>
          </a:p>
        </p:txBody>
      </p:sp>
    </p:spTree>
    <p:extLst>
      <p:ext uri="{BB962C8B-B14F-4D97-AF65-F5344CB8AC3E}">
        <p14:creationId xmlns:p14="http://schemas.microsoft.com/office/powerpoint/2010/main" val="46323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ED617-233A-5950-FBBF-E506726A488F}"/>
            </a:ext>
          </a:extLst>
        </p:cNvPr>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4B3778A8-0FC4-89FD-37DB-6073B94FCC57}"/>
              </a:ext>
            </a:extLst>
          </p:cNvPr>
          <p:cNvGraphicFramePr>
            <a:graphicFrameLocks noGrp="1"/>
          </p:cNvGraphicFramePr>
          <p:nvPr/>
        </p:nvGraphicFramePr>
        <p:xfrm>
          <a:off x="364659" y="206587"/>
          <a:ext cx="11462682" cy="6096536"/>
        </p:xfrm>
        <a:graphic>
          <a:graphicData uri="http://schemas.openxmlformats.org/drawingml/2006/table">
            <a:tbl>
              <a:tblPr firstRow="1" firstCol="1" bandRow="1">
                <a:tableStyleId>{21E4AEA4-8DFA-4A89-87EB-49C32662AFE0}</a:tableStyleId>
              </a:tblPr>
              <a:tblGrid>
                <a:gridCol w="3854874">
                  <a:extLst>
                    <a:ext uri="{9D8B030D-6E8A-4147-A177-3AD203B41FA5}">
                      <a16:colId xmlns:a16="http://schemas.microsoft.com/office/drawing/2014/main" val="2100669189"/>
                    </a:ext>
                  </a:extLst>
                </a:gridCol>
                <a:gridCol w="208280">
                  <a:extLst>
                    <a:ext uri="{9D8B030D-6E8A-4147-A177-3AD203B41FA5}">
                      <a16:colId xmlns:a16="http://schemas.microsoft.com/office/drawing/2014/main" val="1594492279"/>
                    </a:ext>
                  </a:extLst>
                </a:gridCol>
                <a:gridCol w="1068315">
                  <a:extLst>
                    <a:ext uri="{9D8B030D-6E8A-4147-A177-3AD203B41FA5}">
                      <a16:colId xmlns:a16="http://schemas.microsoft.com/office/drawing/2014/main" val="176413737"/>
                    </a:ext>
                  </a:extLst>
                </a:gridCol>
                <a:gridCol w="1118681">
                  <a:extLst>
                    <a:ext uri="{9D8B030D-6E8A-4147-A177-3AD203B41FA5}">
                      <a16:colId xmlns:a16="http://schemas.microsoft.com/office/drawing/2014/main" val="1525891257"/>
                    </a:ext>
                  </a:extLst>
                </a:gridCol>
                <a:gridCol w="1877438">
                  <a:extLst>
                    <a:ext uri="{9D8B030D-6E8A-4147-A177-3AD203B41FA5}">
                      <a16:colId xmlns:a16="http://schemas.microsoft.com/office/drawing/2014/main" val="3419849405"/>
                    </a:ext>
                  </a:extLst>
                </a:gridCol>
                <a:gridCol w="1895337">
                  <a:extLst>
                    <a:ext uri="{9D8B030D-6E8A-4147-A177-3AD203B41FA5}">
                      <a16:colId xmlns:a16="http://schemas.microsoft.com/office/drawing/2014/main" val="1542528534"/>
                    </a:ext>
                  </a:extLst>
                </a:gridCol>
                <a:gridCol w="1439757">
                  <a:extLst>
                    <a:ext uri="{9D8B030D-6E8A-4147-A177-3AD203B41FA5}">
                      <a16:colId xmlns:a16="http://schemas.microsoft.com/office/drawing/2014/main" val="3404422418"/>
                    </a:ext>
                  </a:extLst>
                </a:gridCol>
              </a:tblGrid>
              <a:tr h="337455">
                <a:tc>
                  <a:txBody>
                    <a:bodyPr/>
                    <a:lstStyle/>
                    <a:p>
                      <a:r>
                        <a:rPr lang="en-US" sz="1400">
                          <a:solidFill>
                            <a:schemeClr val="tx1"/>
                          </a:solidFill>
                        </a:rPr>
                        <a:t>                              Themes</a:t>
                      </a:r>
                    </a:p>
                  </a:txBody>
                  <a:tcPr/>
                </a:tc>
                <a:tc gridSpan="6">
                  <a:txBody>
                    <a:bodyPr/>
                    <a:lstStyle/>
                    <a:p>
                      <a:pPr algn="ctr"/>
                      <a:r>
                        <a:rPr lang="en-US" sz="1600">
                          <a:solidFill>
                            <a:schemeClr val="tx1"/>
                          </a:solidFill>
                          <a:highlight>
                            <a:srgbClr val="00FF00"/>
                          </a:highlight>
                        </a:rPr>
                        <a:t>2026</a:t>
                      </a:r>
                    </a:p>
                  </a:txBody>
                  <a:tcPr anchor="ctr"/>
                </a:tc>
                <a:tc hMerge="1">
                  <a:txBody>
                    <a:bodyPr/>
                    <a:lstStyle/>
                    <a:p>
                      <a:endParaRPr lang="en-GB"/>
                    </a:p>
                  </a:txBody>
                  <a:tcPr/>
                </a:tc>
                <a:tc hMerge="1">
                  <a:txBody>
                    <a:bodyPr/>
                    <a:lstStyle/>
                    <a:p>
                      <a:endParaRPr lang="en-GB"/>
                    </a:p>
                  </a:txBody>
                  <a:tcPr/>
                </a:tc>
                <a:tc hMerge="1">
                  <a:txBody>
                    <a:bodyPr/>
                    <a:lstStyle/>
                    <a:p>
                      <a:pPr algn="ctr"/>
                      <a:r>
                        <a:rPr lang="en-US" sz="850">
                          <a:solidFill>
                            <a:schemeClr val="tx1"/>
                          </a:solidFill>
                        </a:rPr>
                        <a:t>Nov 23</a:t>
                      </a:r>
                    </a:p>
                  </a:txBody>
                  <a:tcPr anchor="ctr">
                    <a:lnB w="28575" cap="flat" cmpd="sng" algn="ctr">
                      <a:solidFill>
                        <a:schemeClr val="bg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38273733"/>
                  </a:ext>
                </a:extLst>
              </a:tr>
              <a:tr h="404413">
                <a:tc>
                  <a:txBody>
                    <a:bodyPr/>
                    <a:lstStyle/>
                    <a:p>
                      <a:pPr algn="ctr"/>
                      <a:r>
                        <a:rPr lang="en-US" sz="1400" b="1">
                          <a:solidFill>
                            <a:schemeClr val="tx1"/>
                          </a:solidFill>
                        </a:rPr>
                        <a:t>Months</a:t>
                      </a:r>
                    </a:p>
                  </a:txBody>
                  <a:tcPr anchor="ctr"/>
                </a:tc>
                <a:tc>
                  <a:txBody>
                    <a:bodyPr/>
                    <a:lstStyle/>
                    <a:p>
                      <a:pPr algn="ctr"/>
                      <a:endParaRPr lang="en-US" sz="1400" b="1">
                        <a:solidFill>
                          <a:schemeClr val="tx1"/>
                        </a:solidFill>
                      </a:endParaRPr>
                    </a:p>
                  </a:txBody>
                  <a:tcPr anchor="ctr"/>
                </a:tc>
                <a:tc>
                  <a:txBody>
                    <a:bodyPr/>
                    <a:lstStyle/>
                    <a:p>
                      <a:pPr algn="ctr"/>
                      <a:r>
                        <a:rPr lang="en-US" sz="1400" b="1">
                          <a:solidFill>
                            <a:schemeClr val="tx1"/>
                          </a:solidFill>
                        </a:rPr>
                        <a:t>APR</a:t>
                      </a:r>
                    </a:p>
                  </a:txBody>
                  <a:tcPr anchor="ctr"/>
                </a:tc>
                <a:tc>
                  <a:txBody>
                    <a:bodyPr/>
                    <a:lstStyle/>
                    <a:p>
                      <a:pPr algn="ctr"/>
                      <a:r>
                        <a:rPr lang="en-US" sz="1400" b="1">
                          <a:solidFill>
                            <a:schemeClr val="tx1"/>
                          </a:solidFill>
                        </a:rPr>
                        <a:t>MAY</a:t>
                      </a:r>
                    </a:p>
                  </a:txBody>
                  <a:tcPr anchor="ctr"/>
                </a:tc>
                <a:tc>
                  <a:txBody>
                    <a:bodyPr/>
                    <a:lstStyle/>
                    <a:p>
                      <a:pPr algn="ctr"/>
                      <a:r>
                        <a:rPr lang="en-US" sz="1400" b="1">
                          <a:solidFill>
                            <a:schemeClr val="tx1"/>
                          </a:solidFill>
                        </a:rPr>
                        <a:t>JUN</a:t>
                      </a:r>
                    </a:p>
                  </a:txBody>
                  <a:tcPr anchor="ctr"/>
                </a:tc>
                <a:tc>
                  <a:txBody>
                    <a:bodyPr/>
                    <a:lstStyle/>
                    <a:p>
                      <a:pPr algn="ctr"/>
                      <a:r>
                        <a:rPr lang="en-US" sz="1400" b="1">
                          <a:solidFill>
                            <a:schemeClr val="tx1"/>
                          </a:solidFill>
                        </a:rPr>
                        <a:t>JUL</a:t>
                      </a:r>
                    </a:p>
                  </a:txBody>
                  <a:tcPr anchor="ctr"/>
                </a:tc>
                <a:tc>
                  <a:txBody>
                    <a:bodyPr/>
                    <a:lstStyle/>
                    <a:p>
                      <a:pPr algn="ctr"/>
                      <a:r>
                        <a:rPr lang="en-US" sz="1400" b="1">
                          <a:solidFill>
                            <a:schemeClr val="tx1"/>
                          </a:solidFill>
                        </a:rPr>
                        <a:t>AUG</a:t>
                      </a:r>
                    </a:p>
                  </a:txBody>
                  <a:tcPr anchor="ctr"/>
                </a:tc>
                <a:extLst>
                  <a:ext uri="{0D108BD9-81ED-4DB2-BD59-A6C34878D82A}">
                    <a16:rowId xmlns:a16="http://schemas.microsoft.com/office/drawing/2014/main" val="3752263017"/>
                  </a:ext>
                </a:extLst>
              </a:tr>
              <a:tr h="1387674">
                <a:tc>
                  <a:txBody>
                    <a:bodyPr/>
                    <a:lstStyle/>
                    <a:p>
                      <a:pPr algn="ctr"/>
                      <a:r>
                        <a:rPr lang="en-US" sz="1400" b="1">
                          <a:solidFill>
                            <a:schemeClr val="tx1"/>
                          </a:solidFill>
                        </a:rPr>
                        <a:t>DIP Portal &amp; User Experience Improvements</a:t>
                      </a:r>
                    </a:p>
                  </a:txBody>
                  <a:tcPr anchor="ctr">
                    <a:solidFill>
                      <a:schemeClr val="accent1">
                        <a:lumMod val="20000"/>
                        <a:lumOff val="80000"/>
                      </a:schemeClr>
                    </a:solidFill>
                  </a:tcPr>
                </a:tc>
                <a:tc gridSpan="3">
                  <a:txBody>
                    <a:bodyPr/>
                    <a:lstStyle/>
                    <a:p>
                      <a:pPr algn="ctr"/>
                      <a:endParaRPr lang="en-US" sz="850">
                        <a:solidFill>
                          <a:schemeClr val="tx1"/>
                        </a:solidFill>
                      </a:endParaRPr>
                    </a:p>
                  </a:txBody>
                  <a:tcPr anchor="ctr">
                    <a:solidFill>
                      <a:schemeClr val="accent1">
                        <a:lumMod val="20000"/>
                        <a:lumOff val="80000"/>
                      </a:schemeClr>
                    </a:solidFill>
                  </a:tcPr>
                </a:tc>
                <a:tc hMerge="1">
                  <a:txBody>
                    <a:bodyPr/>
                    <a:lstStyle/>
                    <a:p>
                      <a:endParaRPr lang="en-GB"/>
                    </a:p>
                  </a:txBody>
                  <a:tcPr/>
                </a:tc>
                <a:tc hMerge="1">
                  <a:txBody>
                    <a:bodyPr/>
                    <a:lstStyle/>
                    <a:p>
                      <a:endParaRPr lang="en-GB"/>
                    </a:p>
                  </a:txBody>
                  <a:tcPr/>
                </a:tc>
                <a:tc gridSpan="3">
                  <a:txBody>
                    <a:bodyPr/>
                    <a:lstStyle/>
                    <a:p>
                      <a:pPr algn="ctr"/>
                      <a:endParaRPr lang="en-US" sz="850">
                        <a:solidFill>
                          <a:schemeClr val="tx1"/>
                        </a:solidFill>
                      </a:endParaRPr>
                    </a:p>
                  </a:txBody>
                  <a:tcPr anchor="ctr">
                    <a:solidFill>
                      <a:schemeClr val="accent1">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82340005"/>
                  </a:ext>
                </a:extLst>
              </a:tr>
              <a:tr h="1355468">
                <a:tc>
                  <a:txBody>
                    <a:bodyPr/>
                    <a:lstStyle/>
                    <a:p>
                      <a:pPr lvl="0" algn="ctr">
                        <a:buNone/>
                      </a:pPr>
                      <a:r>
                        <a:rPr lang="en-US" sz="1400" b="1">
                          <a:solidFill>
                            <a:schemeClr val="tx1"/>
                          </a:solidFill>
                        </a:rPr>
                        <a:t>Reporting, Data Access &amp; Inter-Code Alignment</a:t>
                      </a:r>
                    </a:p>
                  </a:txBody>
                  <a:tcPr anchor="ctr">
                    <a:solidFill>
                      <a:schemeClr val="accent4">
                        <a:lumMod val="60000"/>
                        <a:lumOff val="40000"/>
                      </a:schemeClr>
                    </a:solidFill>
                  </a:tcPr>
                </a:tc>
                <a:tc gridSpan="3">
                  <a:txBody>
                    <a:bodyPr/>
                    <a:lstStyle/>
                    <a:p>
                      <a:pPr lvl="0" algn="ctr">
                        <a:buNone/>
                      </a:pPr>
                      <a:endParaRPr lang="en-US" sz="850">
                        <a:solidFill>
                          <a:schemeClr val="tx1"/>
                        </a:solidFill>
                      </a:endParaRPr>
                    </a:p>
                  </a:txBody>
                  <a:tcPr anchor="ctr">
                    <a:solidFill>
                      <a:schemeClr val="accent4">
                        <a:lumMod val="60000"/>
                        <a:lumOff val="40000"/>
                      </a:schemeClr>
                    </a:solidFill>
                  </a:tcPr>
                </a:tc>
                <a:tc hMerge="1">
                  <a:txBody>
                    <a:bodyPr/>
                    <a:lstStyle/>
                    <a:p>
                      <a:endParaRPr lang="en-GB"/>
                    </a:p>
                  </a:txBody>
                  <a:tcPr/>
                </a:tc>
                <a:tc hMerge="1">
                  <a:txBody>
                    <a:bodyPr/>
                    <a:lstStyle/>
                    <a:p>
                      <a:endParaRPr lang="en-GB"/>
                    </a:p>
                  </a:txBody>
                  <a:tcPr/>
                </a:tc>
                <a:tc gridSpan="3">
                  <a:txBody>
                    <a:bodyPr/>
                    <a:lstStyle/>
                    <a:p>
                      <a:pPr lvl="0" algn="ctr">
                        <a:buNone/>
                      </a:pPr>
                      <a:endParaRPr lang="en-US" sz="850">
                        <a:solidFill>
                          <a:schemeClr val="tx1"/>
                        </a:solidFill>
                      </a:endParaRPr>
                    </a:p>
                  </a:txBody>
                  <a:tcPr anchor="ctr">
                    <a:solidFill>
                      <a:schemeClr val="accent4">
                        <a:lumMod val="60000"/>
                        <a:lumOff val="4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9134827"/>
                  </a:ext>
                </a:extLst>
              </a:tr>
              <a:tr h="1051126">
                <a:tc>
                  <a:txBody>
                    <a:bodyPr/>
                    <a:lstStyle/>
                    <a:p>
                      <a:pPr algn="ctr"/>
                      <a:r>
                        <a:rPr lang="en-US" sz="1400" baseline="0">
                          <a:solidFill>
                            <a:schemeClr val="tx1"/>
                          </a:solidFill>
                        </a:rPr>
                        <a:t>Infrastructure Resilience &amp; Technical Assurance</a:t>
                      </a:r>
                    </a:p>
                  </a:txBody>
                  <a:tcPr anchor="ctr">
                    <a:solidFill>
                      <a:schemeClr val="accent6">
                        <a:lumMod val="40000"/>
                        <a:lumOff val="60000"/>
                      </a:schemeClr>
                    </a:solidFill>
                  </a:tcPr>
                </a:tc>
                <a:tc gridSpan="3">
                  <a:txBody>
                    <a:bodyPr/>
                    <a:lstStyle/>
                    <a:p>
                      <a:pPr algn="ctr"/>
                      <a:endParaRPr lang="en-US" sz="850">
                        <a:solidFill>
                          <a:schemeClr val="tx1"/>
                        </a:solidFill>
                      </a:endParaRPr>
                    </a:p>
                  </a:txBody>
                  <a:tcPr anchor="ctr">
                    <a:solidFill>
                      <a:schemeClr val="accent6">
                        <a:lumMod val="40000"/>
                        <a:lumOff val="60000"/>
                      </a:schemeClr>
                    </a:solidFill>
                  </a:tcPr>
                </a:tc>
                <a:tc hMerge="1">
                  <a:txBody>
                    <a:bodyPr/>
                    <a:lstStyle/>
                    <a:p>
                      <a:endParaRPr lang="en-GB"/>
                    </a:p>
                  </a:txBody>
                  <a:tcPr/>
                </a:tc>
                <a:tc hMerge="1">
                  <a:txBody>
                    <a:bodyPr/>
                    <a:lstStyle/>
                    <a:p>
                      <a:endParaRPr lang="en-GB"/>
                    </a:p>
                  </a:txBody>
                  <a:tcPr/>
                </a:tc>
                <a:tc gridSpan="3">
                  <a:txBody>
                    <a:bodyPr/>
                    <a:lstStyle/>
                    <a:p>
                      <a:pPr algn="ctr"/>
                      <a:endParaRPr lang="en-US" sz="850">
                        <a:solidFill>
                          <a:schemeClr val="tx1"/>
                        </a:solidFill>
                      </a:endParaRPr>
                    </a:p>
                  </a:txBody>
                  <a:tcPr anchor="ctr">
                    <a:solidFill>
                      <a:schemeClr val="accent6">
                        <a:lumMod val="40000"/>
                        <a:lumOff val="6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98352446"/>
                  </a:ext>
                </a:extLst>
              </a:tr>
              <a:tr h="8537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Operational Maturity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chemeClr val="tx1"/>
                        </a:solidFill>
                      </a:endParaRPr>
                    </a:p>
                  </a:txBody>
                  <a:tcPr anchor="ctr">
                    <a:solidFill>
                      <a:schemeClr val="accent3">
                        <a:lumMod val="90000"/>
                      </a:schemeClr>
                    </a:solidFill>
                  </a:tcPr>
                </a:tc>
                <a:tc gridSpan="3">
                  <a:txBody>
                    <a:bodyPr/>
                    <a:lstStyle/>
                    <a:p>
                      <a:pPr algn="ctr"/>
                      <a:endParaRPr lang="en-US" sz="850">
                        <a:solidFill>
                          <a:schemeClr val="tx1"/>
                        </a:solidFill>
                      </a:endParaRPr>
                    </a:p>
                  </a:txBody>
                  <a:tcPr anchor="ctr">
                    <a:solidFill>
                      <a:schemeClr val="accent3">
                        <a:lumMod val="90000"/>
                      </a:schemeClr>
                    </a:solidFill>
                  </a:tcPr>
                </a:tc>
                <a:tc hMerge="1">
                  <a:txBody>
                    <a:bodyPr/>
                    <a:lstStyle/>
                    <a:p>
                      <a:endParaRPr lang="en-GB"/>
                    </a:p>
                  </a:txBody>
                  <a:tcPr/>
                </a:tc>
                <a:tc hMerge="1">
                  <a:txBody>
                    <a:bodyPr/>
                    <a:lstStyle/>
                    <a:p>
                      <a:endParaRPr lang="en-GB"/>
                    </a:p>
                  </a:txBody>
                  <a:tcPr/>
                </a:tc>
                <a:tc gridSpan="3">
                  <a:txBody>
                    <a:bodyPr/>
                    <a:lstStyle/>
                    <a:p>
                      <a:pPr algn="ctr"/>
                      <a:endParaRPr lang="en-US" sz="850">
                        <a:solidFill>
                          <a:schemeClr val="tx1"/>
                        </a:solidFill>
                      </a:endParaRPr>
                    </a:p>
                  </a:txBody>
                  <a:tcPr anchor="ctr">
                    <a:solidFill>
                      <a:schemeClr val="accent3">
                        <a:lumMod val="9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38608248"/>
                  </a:ext>
                </a:extLst>
              </a:tr>
              <a:tr h="7066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BAU Enablement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 </a:t>
                      </a:r>
                    </a:p>
                  </a:txBody>
                  <a:tcPr anchor="ctr">
                    <a:solidFill>
                      <a:schemeClr val="bg2">
                        <a:lumMod val="85000"/>
                      </a:schemeClr>
                    </a:solidFill>
                  </a:tcPr>
                </a:tc>
                <a:tc gridSpan="3">
                  <a:txBody>
                    <a:bodyPr/>
                    <a:lstStyle/>
                    <a:p>
                      <a:pPr algn="ctr"/>
                      <a:endParaRPr lang="en-US" sz="850">
                        <a:solidFill>
                          <a:schemeClr val="tx1"/>
                        </a:solidFill>
                      </a:endParaRPr>
                    </a:p>
                  </a:txBody>
                  <a:tcPr anchor="ctr">
                    <a:solidFill>
                      <a:schemeClr val="bg2">
                        <a:lumMod val="85000"/>
                      </a:schemeClr>
                    </a:solidFill>
                  </a:tcPr>
                </a:tc>
                <a:tc hMerge="1">
                  <a:txBody>
                    <a:bodyPr/>
                    <a:lstStyle/>
                    <a:p>
                      <a:endParaRPr lang="en-GB"/>
                    </a:p>
                  </a:txBody>
                  <a:tcPr/>
                </a:tc>
                <a:tc hMerge="1">
                  <a:txBody>
                    <a:bodyPr/>
                    <a:lstStyle/>
                    <a:p>
                      <a:endParaRPr lang="en-GB"/>
                    </a:p>
                  </a:txBody>
                  <a:tcPr/>
                </a:tc>
                <a:tc gridSpan="3">
                  <a:txBody>
                    <a:bodyPr/>
                    <a:lstStyle/>
                    <a:p>
                      <a:pPr algn="ctr"/>
                      <a:endParaRPr lang="en-US" sz="850">
                        <a:solidFill>
                          <a:schemeClr val="tx1"/>
                        </a:solidFill>
                      </a:endParaRPr>
                    </a:p>
                  </a:txBody>
                  <a:tcPr anchor="ctr">
                    <a:solidFill>
                      <a:schemeClr val="bg2">
                        <a:lumMod val="8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15928451"/>
                  </a:ext>
                </a:extLst>
              </a:tr>
            </a:tbl>
          </a:graphicData>
        </a:graphic>
      </p:graphicFrame>
      <p:pic>
        <p:nvPicPr>
          <p:cNvPr id="5" name="Picture 4">
            <a:extLst>
              <a:ext uri="{FF2B5EF4-FFF2-40B4-BE49-F238E27FC236}">
                <a16:creationId xmlns:a16="http://schemas.microsoft.com/office/drawing/2014/main" id="{0FDF1F5C-6404-7080-570E-7934D233ADB8}"/>
              </a:ext>
            </a:extLst>
          </p:cNvPr>
          <p:cNvPicPr>
            <a:picLocks noChangeAspect="1"/>
          </p:cNvPicPr>
          <p:nvPr/>
        </p:nvPicPr>
        <p:blipFill>
          <a:blip r:embed="rId3"/>
          <a:stretch>
            <a:fillRect/>
          </a:stretch>
        </p:blipFill>
        <p:spPr>
          <a:xfrm>
            <a:off x="8029672" y="134893"/>
            <a:ext cx="368990" cy="368990"/>
          </a:xfrm>
          <a:prstGeom prst="rect">
            <a:avLst/>
          </a:prstGeom>
          <a:solidFill>
            <a:srgbClr val="0070C0"/>
          </a:solidFill>
        </p:spPr>
      </p:pic>
      <p:sp>
        <p:nvSpPr>
          <p:cNvPr id="14" name="TextBox 13">
            <a:extLst>
              <a:ext uri="{FF2B5EF4-FFF2-40B4-BE49-F238E27FC236}">
                <a16:creationId xmlns:a16="http://schemas.microsoft.com/office/drawing/2014/main" id="{529BE092-5BFB-DF2A-15F9-8C6C590074E9}"/>
              </a:ext>
            </a:extLst>
          </p:cNvPr>
          <p:cNvSpPr txBox="1"/>
          <p:nvPr/>
        </p:nvSpPr>
        <p:spPr>
          <a:xfrm>
            <a:off x="4645783" y="1932612"/>
            <a:ext cx="5991185" cy="276999"/>
          </a:xfrm>
          <a:prstGeom prst="rect">
            <a:avLst/>
          </a:prstGeom>
          <a:solidFill>
            <a:schemeClr val="accent1">
              <a:lumMod val="20000"/>
              <a:lumOff val="80000"/>
            </a:schemeClr>
          </a:solidFill>
          <a:ln w="19050">
            <a:solidFill>
              <a:schemeClr val="tx1"/>
            </a:solidFill>
          </a:ln>
        </p:spPr>
        <p:txBody>
          <a:bodyPr wrap="square" rtlCol="0">
            <a:spAutoFit/>
          </a:bodyPr>
          <a:lstStyle/>
          <a:p>
            <a:r>
              <a:rPr lang="en-US" sz="1200" b="1"/>
              <a:t>Ability for the DIP Manager to Download Market Participant (MP) List and Roles</a:t>
            </a:r>
            <a:endParaRPr lang="en-GB" sz="1200" b="1"/>
          </a:p>
        </p:txBody>
      </p:sp>
      <p:sp>
        <p:nvSpPr>
          <p:cNvPr id="15" name="TextBox 14">
            <a:extLst>
              <a:ext uri="{FF2B5EF4-FFF2-40B4-BE49-F238E27FC236}">
                <a16:creationId xmlns:a16="http://schemas.microsoft.com/office/drawing/2014/main" id="{9E45AB46-8CEB-600B-0416-2A75F8562127}"/>
              </a:ext>
            </a:extLst>
          </p:cNvPr>
          <p:cNvSpPr txBox="1"/>
          <p:nvPr/>
        </p:nvSpPr>
        <p:spPr>
          <a:xfrm>
            <a:off x="4718923" y="1365845"/>
            <a:ext cx="5931236" cy="461665"/>
          </a:xfrm>
          <a:prstGeom prst="rect">
            <a:avLst/>
          </a:prstGeom>
          <a:solidFill>
            <a:schemeClr val="accent1">
              <a:lumMod val="20000"/>
              <a:lumOff val="80000"/>
            </a:schemeClr>
          </a:solidFill>
          <a:ln w="19050">
            <a:solidFill>
              <a:schemeClr val="tx1"/>
            </a:solidFill>
          </a:ln>
        </p:spPr>
        <p:txBody>
          <a:bodyPr wrap="square" rtlCol="0">
            <a:spAutoFit/>
          </a:bodyPr>
          <a:lstStyle/>
          <a:p>
            <a:r>
              <a:rPr lang="en-US" sz="1200" b="1"/>
              <a:t>Add a DIP Manager–editable “Announcements” section on the DIP Portal home page</a:t>
            </a:r>
            <a:endParaRPr lang="en-GB" sz="1200" b="1"/>
          </a:p>
        </p:txBody>
      </p:sp>
      <p:sp>
        <p:nvSpPr>
          <p:cNvPr id="16" name="TextBox 15">
            <a:extLst>
              <a:ext uri="{FF2B5EF4-FFF2-40B4-BE49-F238E27FC236}">
                <a16:creationId xmlns:a16="http://schemas.microsoft.com/office/drawing/2014/main" id="{83C37677-DC9B-4860-B7D1-6117F4F0C74B}"/>
              </a:ext>
            </a:extLst>
          </p:cNvPr>
          <p:cNvSpPr txBox="1"/>
          <p:nvPr/>
        </p:nvSpPr>
        <p:spPr>
          <a:xfrm>
            <a:off x="7048643" y="2261644"/>
            <a:ext cx="3572470" cy="276999"/>
          </a:xfrm>
          <a:prstGeom prst="rect">
            <a:avLst/>
          </a:prstGeom>
          <a:solidFill>
            <a:srgbClr val="FF0000"/>
          </a:solidFill>
          <a:ln w="19050">
            <a:solidFill>
              <a:schemeClr val="tx1"/>
            </a:solidFill>
          </a:ln>
        </p:spPr>
        <p:txBody>
          <a:bodyPr wrap="square" rtlCol="0">
            <a:spAutoFit/>
          </a:bodyPr>
          <a:lstStyle/>
          <a:p>
            <a:r>
              <a:rPr lang="en-US" sz="1200" b="1"/>
              <a:t>DIP - Status Message replay functionality</a:t>
            </a:r>
            <a:endParaRPr lang="en-GB" sz="1200" b="1"/>
          </a:p>
        </p:txBody>
      </p:sp>
      <p:sp>
        <p:nvSpPr>
          <p:cNvPr id="17" name="TextBox 16">
            <a:extLst>
              <a:ext uri="{FF2B5EF4-FFF2-40B4-BE49-F238E27FC236}">
                <a16:creationId xmlns:a16="http://schemas.microsoft.com/office/drawing/2014/main" id="{172DE2B0-1A72-A235-7F4B-8D0144FAE340}"/>
              </a:ext>
            </a:extLst>
          </p:cNvPr>
          <p:cNvSpPr txBox="1"/>
          <p:nvPr/>
        </p:nvSpPr>
        <p:spPr>
          <a:xfrm>
            <a:off x="6579692" y="4986202"/>
            <a:ext cx="4009361" cy="276999"/>
          </a:xfrm>
          <a:prstGeom prst="rect">
            <a:avLst/>
          </a:prstGeom>
          <a:solidFill>
            <a:schemeClr val="accent3">
              <a:lumMod val="90000"/>
            </a:schemeClr>
          </a:solidFill>
          <a:ln w="19050">
            <a:solidFill>
              <a:schemeClr val="tx1"/>
            </a:solidFill>
          </a:ln>
        </p:spPr>
        <p:txBody>
          <a:bodyPr wrap="square" rtlCol="0">
            <a:spAutoFit/>
          </a:bodyPr>
          <a:lstStyle/>
          <a:p>
            <a:r>
              <a:rPr lang="en-US" sz="1200" b="1"/>
              <a:t>Update DIP retry and back-off interval configuration</a:t>
            </a:r>
            <a:endParaRPr lang="en-GB" sz="1200" b="1"/>
          </a:p>
        </p:txBody>
      </p:sp>
      <p:sp>
        <p:nvSpPr>
          <p:cNvPr id="22" name="TextBox 21">
            <a:extLst>
              <a:ext uri="{FF2B5EF4-FFF2-40B4-BE49-F238E27FC236}">
                <a16:creationId xmlns:a16="http://schemas.microsoft.com/office/drawing/2014/main" id="{BB553BE7-B6FD-958D-8C68-F02716AE3F7A}"/>
              </a:ext>
            </a:extLst>
          </p:cNvPr>
          <p:cNvSpPr txBox="1"/>
          <p:nvPr/>
        </p:nvSpPr>
        <p:spPr>
          <a:xfrm>
            <a:off x="5147686" y="5315535"/>
            <a:ext cx="5450431" cy="276999"/>
          </a:xfrm>
          <a:prstGeom prst="rect">
            <a:avLst/>
          </a:prstGeom>
          <a:noFill/>
          <a:ln w="19050">
            <a:solidFill>
              <a:schemeClr val="tx1"/>
            </a:solidFill>
          </a:ln>
        </p:spPr>
        <p:txBody>
          <a:bodyPr wrap="square" rtlCol="0">
            <a:spAutoFit/>
          </a:bodyPr>
          <a:lstStyle/>
          <a:p>
            <a:r>
              <a:rPr lang="en-US" sz="1200" b="1"/>
              <a:t>Ability to trace and identify messages with missing or invalid Sender ID</a:t>
            </a:r>
            <a:endParaRPr lang="en-GB" sz="1200" b="1"/>
          </a:p>
        </p:txBody>
      </p:sp>
      <p:sp>
        <p:nvSpPr>
          <p:cNvPr id="26" name="TextBox 25">
            <a:extLst>
              <a:ext uri="{FF2B5EF4-FFF2-40B4-BE49-F238E27FC236}">
                <a16:creationId xmlns:a16="http://schemas.microsoft.com/office/drawing/2014/main" id="{D26F8033-044A-4AB1-E2FF-D3BCEB107107}"/>
              </a:ext>
            </a:extLst>
          </p:cNvPr>
          <p:cNvSpPr txBox="1"/>
          <p:nvPr/>
        </p:nvSpPr>
        <p:spPr>
          <a:xfrm>
            <a:off x="5474009" y="978741"/>
            <a:ext cx="5162959" cy="276999"/>
          </a:xfrm>
          <a:prstGeom prst="rect">
            <a:avLst/>
          </a:prstGeom>
          <a:solidFill>
            <a:schemeClr val="accent1">
              <a:lumMod val="20000"/>
              <a:lumOff val="80000"/>
            </a:schemeClr>
          </a:solidFill>
          <a:ln w="19050">
            <a:solidFill>
              <a:schemeClr val="tx1"/>
            </a:solidFill>
          </a:ln>
        </p:spPr>
        <p:txBody>
          <a:bodyPr wrap="square" rtlCol="0">
            <a:spAutoFit/>
          </a:bodyPr>
          <a:lstStyle/>
          <a:p>
            <a:r>
              <a:rPr lang="en-US" sz="1200" b="1"/>
              <a:t>Provide better mechanism for alerting DIP Manager to DLQ items</a:t>
            </a:r>
            <a:endParaRPr lang="en-GB" sz="1200" b="1"/>
          </a:p>
        </p:txBody>
      </p:sp>
      <p:sp>
        <p:nvSpPr>
          <p:cNvPr id="27" name="TextBox 26">
            <a:extLst>
              <a:ext uri="{FF2B5EF4-FFF2-40B4-BE49-F238E27FC236}">
                <a16:creationId xmlns:a16="http://schemas.microsoft.com/office/drawing/2014/main" id="{D0002B32-5981-F8B2-20C2-E739B8474E4A}"/>
              </a:ext>
            </a:extLst>
          </p:cNvPr>
          <p:cNvSpPr txBox="1"/>
          <p:nvPr/>
        </p:nvSpPr>
        <p:spPr>
          <a:xfrm>
            <a:off x="6497012" y="2643449"/>
            <a:ext cx="4124101" cy="461665"/>
          </a:xfrm>
          <a:prstGeom prst="rect">
            <a:avLst/>
          </a:prstGeom>
          <a:solidFill>
            <a:schemeClr val="accent4">
              <a:lumMod val="60000"/>
              <a:lumOff val="40000"/>
            </a:schemeClr>
          </a:solidFill>
          <a:ln w="19050">
            <a:solidFill>
              <a:schemeClr val="tx1"/>
            </a:solidFill>
          </a:ln>
        </p:spPr>
        <p:txBody>
          <a:bodyPr wrap="square" rtlCol="0">
            <a:spAutoFit/>
          </a:bodyPr>
          <a:lstStyle/>
          <a:p>
            <a:r>
              <a:rPr lang="en-GB" sz="1200" b="1"/>
              <a:t>DIP Manager System &amp; Operational Management Dashboard / Data Platform Enablement</a:t>
            </a:r>
          </a:p>
        </p:txBody>
      </p:sp>
      <p:sp>
        <p:nvSpPr>
          <p:cNvPr id="9" name="TextBox 8">
            <a:extLst>
              <a:ext uri="{FF2B5EF4-FFF2-40B4-BE49-F238E27FC236}">
                <a16:creationId xmlns:a16="http://schemas.microsoft.com/office/drawing/2014/main" id="{6BE32C9E-0BD3-8EEA-EE60-BC94F93FFD00}"/>
              </a:ext>
            </a:extLst>
          </p:cNvPr>
          <p:cNvSpPr txBox="1"/>
          <p:nvPr/>
        </p:nvSpPr>
        <p:spPr>
          <a:xfrm>
            <a:off x="4184097" y="4000611"/>
            <a:ext cx="6437016" cy="276999"/>
          </a:xfrm>
          <a:prstGeom prst="rect">
            <a:avLst/>
          </a:prstGeom>
          <a:solidFill>
            <a:srgbClr val="FF0000"/>
          </a:solidFill>
          <a:ln w="19050">
            <a:solidFill>
              <a:schemeClr val="tx1"/>
            </a:solidFill>
          </a:ln>
        </p:spPr>
        <p:txBody>
          <a:bodyPr wrap="square" rtlCol="0">
            <a:spAutoFit/>
          </a:bodyPr>
          <a:lstStyle/>
          <a:p>
            <a:r>
              <a:rPr lang="en-US" sz="1200" b="1"/>
              <a:t>Ability to replay large volume of messages simultaneously (Bulk Message Replay)</a:t>
            </a:r>
            <a:endParaRPr lang="en-GB" sz="1200" b="1"/>
          </a:p>
        </p:txBody>
      </p:sp>
      <p:sp>
        <p:nvSpPr>
          <p:cNvPr id="11" name="TextBox 10">
            <a:extLst>
              <a:ext uri="{FF2B5EF4-FFF2-40B4-BE49-F238E27FC236}">
                <a16:creationId xmlns:a16="http://schemas.microsoft.com/office/drawing/2014/main" id="{1E462A80-B270-1D5B-DF38-049D4556630D}"/>
              </a:ext>
            </a:extLst>
          </p:cNvPr>
          <p:cNvSpPr txBox="1"/>
          <p:nvPr/>
        </p:nvSpPr>
        <p:spPr>
          <a:xfrm>
            <a:off x="6520006" y="4355001"/>
            <a:ext cx="4078111" cy="276999"/>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200" b="1"/>
              <a:t>REP900 Swagger update (</a:t>
            </a:r>
            <a:r>
              <a:rPr lang="en-US" sz="1200" b="1" err="1"/>
              <a:t>SchemaVersion</a:t>
            </a:r>
            <a:r>
              <a:rPr lang="en-US" sz="1200" b="1"/>
              <a:t> 008 → 009)</a:t>
            </a:r>
            <a:endParaRPr lang="en-GB" sz="1200" b="1"/>
          </a:p>
        </p:txBody>
      </p:sp>
      <p:sp>
        <p:nvSpPr>
          <p:cNvPr id="21" name="TextBox 20">
            <a:extLst>
              <a:ext uri="{FF2B5EF4-FFF2-40B4-BE49-F238E27FC236}">
                <a16:creationId xmlns:a16="http://schemas.microsoft.com/office/drawing/2014/main" id="{B18A4A12-2E26-F863-6979-A5940218A9B7}"/>
              </a:ext>
            </a:extLst>
          </p:cNvPr>
          <p:cNvSpPr txBox="1"/>
          <p:nvPr/>
        </p:nvSpPr>
        <p:spPr>
          <a:xfrm>
            <a:off x="6568141" y="3172756"/>
            <a:ext cx="4070084" cy="276999"/>
          </a:xfrm>
          <a:prstGeom prst="rect">
            <a:avLst/>
          </a:prstGeom>
          <a:solidFill>
            <a:schemeClr val="accent4">
              <a:lumMod val="60000"/>
              <a:lumOff val="40000"/>
            </a:schemeClr>
          </a:solidFill>
          <a:ln w="19050">
            <a:solidFill>
              <a:schemeClr val="tx1"/>
            </a:solidFill>
          </a:ln>
        </p:spPr>
        <p:txBody>
          <a:bodyPr wrap="square" rtlCol="0">
            <a:spAutoFit/>
          </a:bodyPr>
          <a:lstStyle/>
          <a:p>
            <a:r>
              <a:rPr lang="en-GB" sz="1200" b="1"/>
              <a:t>Duplicate SUR feedback – status message response</a:t>
            </a:r>
          </a:p>
        </p:txBody>
      </p:sp>
      <p:cxnSp>
        <p:nvCxnSpPr>
          <p:cNvPr id="10" name="Straight Connector 9">
            <a:extLst>
              <a:ext uri="{FF2B5EF4-FFF2-40B4-BE49-F238E27FC236}">
                <a16:creationId xmlns:a16="http://schemas.microsoft.com/office/drawing/2014/main" id="{5FB748A0-07BD-D94F-3BF3-6700DE1F72C5}"/>
              </a:ext>
            </a:extLst>
          </p:cNvPr>
          <p:cNvCxnSpPr>
            <a:cxnSpLocks/>
          </p:cNvCxnSpPr>
          <p:nvPr/>
        </p:nvCxnSpPr>
        <p:spPr>
          <a:xfrm>
            <a:off x="8214167" y="521280"/>
            <a:ext cx="0" cy="5781843"/>
          </a:xfrm>
          <a:prstGeom prst="line">
            <a:avLst/>
          </a:prstGeom>
          <a:ln w="76200">
            <a:prstDash val="dash"/>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FE86F27-F9E7-95A7-BF72-7315C8C05352}"/>
              </a:ext>
            </a:extLst>
          </p:cNvPr>
          <p:cNvSpPr txBox="1"/>
          <p:nvPr/>
        </p:nvSpPr>
        <p:spPr>
          <a:xfrm>
            <a:off x="4348187" y="3479011"/>
            <a:ext cx="6272926" cy="461665"/>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200" b="1"/>
              <a:t>Validation on Sender Unique Reference (SUR) to enforce alphanumeric-only user-defined component</a:t>
            </a:r>
            <a:endParaRPr lang="en-GB" sz="1200" b="1"/>
          </a:p>
        </p:txBody>
      </p:sp>
      <p:sp>
        <p:nvSpPr>
          <p:cNvPr id="38" name="TextBox 37">
            <a:extLst>
              <a:ext uri="{FF2B5EF4-FFF2-40B4-BE49-F238E27FC236}">
                <a16:creationId xmlns:a16="http://schemas.microsoft.com/office/drawing/2014/main" id="{0D2F123A-7986-5318-46A5-7E8405EAAA8E}"/>
              </a:ext>
            </a:extLst>
          </p:cNvPr>
          <p:cNvSpPr txBox="1"/>
          <p:nvPr/>
        </p:nvSpPr>
        <p:spPr>
          <a:xfrm>
            <a:off x="8514210" y="277724"/>
            <a:ext cx="767118" cy="276999"/>
          </a:xfrm>
          <a:prstGeom prst="rect">
            <a:avLst/>
          </a:prstGeom>
          <a:solidFill>
            <a:srgbClr val="FFC000"/>
          </a:solidFill>
          <a:ln w="38100">
            <a:solidFill>
              <a:schemeClr val="tx1"/>
            </a:solidFill>
          </a:ln>
        </p:spPr>
        <p:txBody>
          <a:bodyPr wrap="square" rtlCol="0">
            <a:spAutoFit/>
          </a:bodyPr>
          <a:lstStyle/>
          <a:p>
            <a:r>
              <a:rPr lang="en-GB" sz="1200" b="1"/>
              <a:t>Testing</a:t>
            </a:r>
          </a:p>
        </p:txBody>
      </p:sp>
      <p:sp>
        <p:nvSpPr>
          <p:cNvPr id="3" name="TextBox 2">
            <a:extLst>
              <a:ext uri="{FF2B5EF4-FFF2-40B4-BE49-F238E27FC236}">
                <a16:creationId xmlns:a16="http://schemas.microsoft.com/office/drawing/2014/main" id="{10291E95-01E7-7AAE-5C2B-8F061C7C80B6}"/>
              </a:ext>
            </a:extLst>
          </p:cNvPr>
          <p:cNvSpPr txBox="1"/>
          <p:nvPr/>
        </p:nvSpPr>
        <p:spPr>
          <a:xfrm>
            <a:off x="5147686" y="5632893"/>
            <a:ext cx="5450431" cy="461665"/>
          </a:xfrm>
          <a:prstGeom prst="rect">
            <a:avLst/>
          </a:prstGeom>
          <a:solidFill>
            <a:schemeClr val="bg1">
              <a:lumMod val="75000"/>
            </a:schemeClr>
          </a:solidFill>
          <a:ln w="28575">
            <a:solidFill>
              <a:schemeClr val="tx1"/>
            </a:solidFill>
          </a:ln>
        </p:spPr>
        <p:txBody>
          <a:bodyPr wrap="square" rtlCol="0">
            <a:spAutoFit/>
          </a:bodyPr>
          <a:lstStyle/>
          <a:p>
            <a:r>
              <a:rPr lang="en-US" sz="1200" b="1"/>
              <a:t>L1/L2 Validation Enhancement – Reject messages where CommonBlock.S1.senderTimestamp is in the future</a:t>
            </a:r>
            <a:endParaRPr lang="en-GB" sz="1200" b="1"/>
          </a:p>
        </p:txBody>
      </p:sp>
      <p:cxnSp>
        <p:nvCxnSpPr>
          <p:cNvPr id="30" name="Straight Connector 29">
            <a:extLst>
              <a:ext uri="{FF2B5EF4-FFF2-40B4-BE49-F238E27FC236}">
                <a16:creationId xmlns:a16="http://schemas.microsoft.com/office/drawing/2014/main" id="{D54EEF35-4F35-F276-5326-847C12A39C95}"/>
              </a:ext>
            </a:extLst>
          </p:cNvPr>
          <p:cNvCxnSpPr>
            <a:cxnSpLocks/>
          </p:cNvCxnSpPr>
          <p:nvPr/>
        </p:nvCxnSpPr>
        <p:spPr>
          <a:xfrm>
            <a:off x="8864109" y="560107"/>
            <a:ext cx="0" cy="5779296"/>
          </a:xfrm>
          <a:prstGeom prst="line">
            <a:avLst/>
          </a:prstGeom>
          <a:ln w="57150">
            <a:solidFill>
              <a:srgbClr val="FFC000"/>
            </a:solidFill>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F089E8A8-DF7F-07C7-CA36-9C9506D5AB86}"/>
              </a:ext>
            </a:extLst>
          </p:cNvPr>
          <p:cNvSpPr txBox="1"/>
          <p:nvPr/>
        </p:nvSpPr>
        <p:spPr>
          <a:xfrm>
            <a:off x="5104227" y="4665597"/>
            <a:ext cx="5493890" cy="276999"/>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200" b="1"/>
              <a:t>Align back-off and retry </a:t>
            </a:r>
            <a:r>
              <a:rPr lang="en-US" sz="1200" b="1" err="1"/>
              <a:t>behaviour</a:t>
            </a:r>
            <a:r>
              <a:rPr lang="en-US" sz="1200" b="1"/>
              <a:t> with design for HTTP response codes</a:t>
            </a:r>
            <a:endParaRPr lang="en-GB" sz="1200" b="1"/>
          </a:p>
        </p:txBody>
      </p:sp>
      <p:pic>
        <p:nvPicPr>
          <p:cNvPr id="7" name="Picture 6">
            <a:extLst>
              <a:ext uri="{FF2B5EF4-FFF2-40B4-BE49-F238E27FC236}">
                <a16:creationId xmlns:a16="http://schemas.microsoft.com/office/drawing/2014/main" id="{F8B04043-A768-4833-75BA-02E2F3752D45}"/>
              </a:ext>
            </a:extLst>
          </p:cNvPr>
          <p:cNvPicPr>
            <a:picLocks noChangeAspect="1"/>
          </p:cNvPicPr>
          <p:nvPr/>
        </p:nvPicPr>
        <p:blipFill>
          <a:blip r:embed="rId3"/>
          <a:stretch>
            <a:fillRect/>
          </a:stretch>
        </p:blipFill>
        <p:spPr>
          <a:xfrm>
            <a:off x="10465664" y="207073"/>
            <a:ext cx="368990" cy="368990"/>
          </a:xfrm>
          <a:prstGeom prst="rect">
            <a:avLst/>
          </a:prstGeom>
          <a:solidFill>
            <a:srgbClr val="92D050"/>
          </a:solidFill>
        </p:spPr>
      </p:pic>
      <p:cxnSp>
        <p:nvCxnSpPr>
          <p:cNvPr id="8" name="Straight Connector 7">
            <a:extLst>
              <a:ext uri="{FF2B5EF4-FFF2-40B4-BE49-F238E27FC236}">
                <a16:creationId xmlns:a16="http://schemas.microsoft.com/office/drawing/2014/main" id="{DA96285A-2972-B36E-C580-7E8B1A93171D}"/>
              </a:ext>
            </a:extLst>
          </p:cNvPr>
          <p:cNvCxnSpPr>
            <a:cxnSpLocks/>
          </p:cNvCxnSpPr>
          <p:nvPr/>
        </p:nvCxnSpPr>
        <p:spPr>
          <a:xfrm>
            <a:off x="10655337" y="576063"/>
            <a:ext cx="0" cy="5727060"/>
          </a:xfrm>
          <a:prstGeom prst="line">
            <a:avLst/>
          </a:prstGeom>
          <a:ln w="76200">
            <a:solidFill>
              <a:srgbClr val="00B05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9109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1E37-F982-E97C-25BE-A0FF00DBB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B6767-4E6C-9619-49BA-AD1453A0A9AF}"/>
              </a:ext>
            </a:extLst>
          </p:cNvPr>
          <p:cNvSpPr>
            <a:spLocks noGrp="1"/>
          </p:cNvSpPr>
          <p:nvPr>
            <p:ph type="title"/>
          </p:nvPr>
        </p:nvSpPr>
        <p:spPr/>
        <p:txBody>
          <a:bodyPr/>
          <a:lstStyle/>
          <a:p>
            <a:r>
              <a:rPr lang="en-GB"/>
              <a:t>DIP System Change Roadmap for Aug'26 to Nov'26 </a:t>
            </a:r>
          </a:p>
        </p:txBody>
      </p:sp>
      <p:sp>
        <p:nvSpPr>
          <p:cNvPr id="3" name="Content Placeholder 2">
            <a:extLst>
              <a:ext uri="{FF2B5EF4-FFF2-40B4-BE49-F238E27FC236}">
                <a16:creationId xmlns:a16="http://schemas.microsoft.com/office/drawing/2014/main" id="{A378ACD9-CAD1-441A-9FFB-236B9267B6BB}"/>
              </a:ext>
            </a:extLst>
          </p:cNvPr>
          <p:cNvSpPr>
            <a:spLocks noGrp="1"/>
          </p:cNvSpPr>
          <p:nvPr>
            <p:ph idx="1"/>
          </p:nvPr>
        </p:nvSpPr>
        <p:spPr/>
        <p:txBody>
          <a:bodyPr/>
          <a:lstStyle/>
          <a:p>
            <a:r>
              <a:rPr lang="en-GB" sz="1600"/>
              <a:t>From August to November, the DIP Manager will focus on: </a:t>
            </a:r>
          </a:p>
          <a:p>
            <a:pPr marL="171450" lvl="0" indent="-171450" eaLnBrk="0" fontAlgn="base" hangingPunct="0">
              <a:lnSpc>
                <a:spcPct val="150000"/>
              </a:lnSpc>
              <a:spcBef>
                <a:spcPct val="0"/>
              </a:spcBef>
              <a:spcAft>
                <a:spcPct val="0"/>
              </a:spcAft>
              <a:buFont typeface="Arial" panose="020B0604020202020204" pitchFamily="34" charset="0"/>
              <a:buChar char="•"/>
            </a:pPr>
            <a:r>
              <a:rPr lang="en-US" altLang="en-US" sz="1600">
                <a:latin typeface="Arial" panose="020B0604020202020204" pitchFamily="34" charset="0"/>
              </a:rPr>
              <a:t>Enhanced reporting and data access, including message delivery status interrogation (SUR-based APIs), improved operational reporting visibility, and data retention </a:t>
            </a:r>
            <a:r>
              <a:rPr lang="en-US" altLang="en-US" sz="1600" err="1">
                <a:latin typeface="Arial" panose="020B0604020202020204" pitchFamily="34" charset="0"/>
              </a:rPr>
              <a:t>optimisation</a:t>
            </a:r>
            <a:endParaRPr lang="en-US" altLang="en-US" sz="1600">
              <a:latin typeface="Arial" panose="020B0604020202020204" pitchFamily="34" charset="0"/>
            </a:endParaRPr>
          </a:p>
          <a:p>
            <a:pPr marL="171450" lvl="0" indent="-171450" eaLnBrk="0" fontAlgn="base" hangingPunct="0">
              <a:lnSpc>
                <a:spcPct val="150000"/>
              </a:lnSpc>
              <a:spcBef>
                <a:spcPct val="0"/>
              </a:spcBef>
              <a:spcAft>
                <a:spcPct val="0"/>
              </a:spcAft>
              <a:buFont typeface="Arial" panose="020B0604020202020204" pitchFamily="34" charset="0"/>
              <a:buChar char="•"/>
            </a:pPr>
            <a:r>
              <a:rPr lang="en-US" altLang="en-US" sz="1600">
                <a:latin typeface="Arial" panose="020B0604020202020204" pitchFamily="34" charset="0"/>
              </a:rPr>
              <a:t>Inter-code and cross-network alignment, including certificate administration improvements (split by DIP ID) and delivery transparency supporting assurance activities</a:t>
            </a:r>
          </a:p>
          <a:p>
            <a:pPr marL="171450" lvl="0" indent="-171450" eaLnBrk="0" fontAlgn="base" hangingPunct="0">
              <a:lnSpc>
                <a:spcPct val="150000"/>
              </a:lnSpc>
              <a:spcBef>
                <a:spcPct val="0"/>
              </a:spcBef>
              <a:spcAft>
                <a:spcPct val="0"/>
              </a:spcAft>
              <a:buFont typeface="Arial" panose="020B0604020202020204" pitchFamily="34" charset="0"/>
              <a:buChar char="•"/>
            </a:pPr>
            <a:r>
              <a:rPr lang="en-US" altLang="en-US" sz="1600">
                <a:latin typeface="Arial" panose="020B0604020202020204" pitchFamily="34" charset="0"/>
              </a:rPr>
              <a:t>Improvements to testing and technical assurance tooling, including recipient validation moved into Swagger, stricter status message validation, schema alignment, and IF-000 certificate testing channel capability</a:t>
            </a:r>
          </a:p>
          <a:p>
            <a:pPr marL="171450" lvl="0" indent="-171450" eaLnBrk="0" fontAlgn="base" hangingPunct="0">
              <a:lnSpc>
                <a:spcPct val="150000"/>
              </a:lnSpc>
              <a:spcBef>
                <a:spcPct val="0"/>
              </a:spcBef>
              <a:spcAft>
                <a:spcPct val="0"/>
              </a:spcAft>
              <a:buFont typeface="Arial" panose="020B0604020202020204" pitchFamily="34" charset="0"/>
              <a:buChar char="•"/>
            </a:pPr>
            <a:r>
              <a:rPr lang="en-US" altLang="en-US" sz="1600">
                <a:latin typeface="Arial" panose="020B0604020202020204" pitchFamily="34" charset="0"/>
              </a:rPr>
              <a:t>Refinement of operational tooling and portal self-service capabilities, including bulk replay/requeue for failed messages, user-admin MFA reset functionality, and message status endpoint enhancements to support enduring operational usage</a:t>
            </a:r>
          </a:p>
          <a:p>
            <a:pPr>
              <a:lnSpc>
                <a:spcPct val="150000"/>
              </a:lnSpc>
            </a:pPr>
            <a:r>
              <a:rPr lang="en-GB" sz="1600"/>
              <a:t> </a:t>
            </a:r>
          </a:p>
        </p:txBody>
      </p:sp>
    </p:spTree>
    <p:extLst>
      <p:ext uri="{BB962C8B-B14F-4D97-AF65-F5344CB8AC3E}">
        <p14:creationId xmlns:p14="http://schemas.microsoft.com/office/powerpoint/2010/main" val="150536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75C23-FDCF-EC0F-60EA-71D0C4E75230}"/>
            </a:ext>
          </a:extLst>
        </p:cNvPr>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F8D50983-6F65-60AB-166E-0BD782D7EDA1}"/>
              </a:ext>
            </a:extLst>
          </p:cNvPr>
          <p:cNvGraphicFramePr>
            <a:graphicFrameLocks noGrp="1"/>
          </p:cNvGraphicFramePr>
          <p:nvPr/>
        </p:nvGraphicFramePr>
        <p:xfrm>
          <a:off x="323934" y="248822"/>
          <a:ext cx="11334668" cy="6084908"/>
        </p:xfrm>
        <a:graphic>
          <a:graphicData uri="http://schemas.openxmlformats.org/drawingml/2006/table">
            <a:tbl>
              <a:tblPr firstRow="1" firstCol="1" bandRow="1">
                <a:tableStyleId>{21E4AEA4-8DFA-4A89-87EB-49C32662AFE0}</a:tableStyleId>
              </a:tblPr>
              <a:tblGrid>
                <a:gridCol w="3178218">
                  <a:extLst>
                    <a:ext uri="{9D8B030D-6E8A-4147-A177-3AD203B41FA5}">
                      <a16:colId xmlns:a16="http://schemas.microsoft.com/office/drawing/2014/main" val="2100669189"/>
                    </a:ext>
                  </a:extLst>
                </a:gridCol>
                <a:gridCol w="388912">
                  <a:extLst>
                    <a:ext uri="{9D8B030D-6E8A-4147-A177-3AD203B41FA5}">
                      <a16:colId xmlns:a16="http://schemas.microsoft.com/office/drawing/2014/main" val="1594492279"/>
                    </a:ext>
                  </a:extLst>
                </a:gridCol>
                <a:gridCol w="1494752">
                  <a:extLst>
                    <a:ext uri="{9D8B030D-6E8A-4147-A177-3AD203B41FA5}">
                      <a16:colId xmlns:a16="http://schemas.microsoft.com/office/drawing/2014/main" val="176413737"/>
                    </a:ext>
                  </a:extLst>
                </a:gridCol>
                <a:gridCol w="932688">
                  <a:extLst>
                    <a:ext uri="{9D8B030D-6E8A-4147-A177-3AD203B41FA5}">
                      <a16:colId xmlns:a16="http://schemas.microsoft.com/office/drawing/2014/main" val="1525891257"/>
                    </a:ext>
                  </a:extLst>
                </a:gridCol>
                <a:gridCol w="2980944">
                  <a:extLst>
                    <a:ext uri="{9D8B030D-6E8A-4147-A177-3AD203B41FA5}">
                      <a16:colId xmlns:a16="http://schemas.microsoft.com/office/drawing/2014/main" val="3419849405"/>
                    </a:ext>
                  </a:extLst>
                </a:gridCol>
                <a:gridCol w="1728216">
                  <a:extLst>
                    <a:ext uri="{9D8B030D-6E8A-4147-A177-3AD203B41FA5}">
                      <a16:colId xmlns:a16="http://schemas.microsoft.com/office/drawing/2014/main" val="1542528534"/>
                    </a:ext>
                  </a:extLst>
                </a:gridCol>
                <a:gridCol w="630938">
                  <a:extLst>
                    <a:ext uri="{9D8B030D-6E8A-4147-A177-3AD203B41FA5}">
                      <a16:colId xmlns:a16="http://schemas.microsoft.com/office/drawing/2014/main" val="3404422418"/>
                    </a:ext>
                  </a:extLst>
                </a:gridCol>
              </a:tblGrid>
              <a:tr h="336811">
                <a:tc>
                  <a:txBody>
                    <a:bodyPr/>
                    <a:lstStyle/>
                    <a:p>
                      <a:r>
                        <a:rPr lang="en-US" sz="1400">
                          <a:solidFill>
                            <a:schemeClr val="tx1"/>
                          </a:solidFill>
                        </a:rPr>
                        <a:t>                        Themes</a:t>
                      </a:r>
                    </a:p>
                  </a:txBody>
                  <a:tcPr/>
                </a:tc>
                <a:tc gridSpan="6">
                  <a:txBody>
                    <a:bodyPr/>
                    <a:lstStyle/>
                    <a:p>
                      <a:pPr algn="ctr"/>
                      <a:r>
                        <a:rPr lang="en-US" sz="1600">
                          <a:solidFill>
                            <a:schemeClr val="tx1"/>
                          </a:solidFill>
                          <a:highlight>
                            <a:srgbClr val="00FF00"/>
                          </a:highlight>
                        </a:rPr>
                        <a:t>2026</a:t>
                      </a:r>
                    </a:p>
                  </a:txBody>
                  <a:tcPr anchor="ctr"/>
                </a:tc>
                <a:tc hMerge="1">
                  <a:txBody>
                    <a:bodyPr/>
                    <a:lstStyle/>
                    <a:p>
                      <a:endParaRPr lang="en-GB"/>
                    </a:p>
                  </a:txBody>
                  <a:tcPr/>
                </a:tc>
                <a:tc hMerge="1">
                  <a:txBody>
                    <a:bodyPr/>
                    <a:lstStyle/>
                    <a:p>
                      <a:endParaRPr lang="en-GB"/>
                    </a:p>
                  </a:txBody>
                  <a:tcPr/>
                </a:tc>
                <a:tc hMerge="1">
                  <a:txBody>
                    <a:bodyPr/>
                    <a:lstStyle/>
                    <a:p>
                      <a:pPr algn="ctr"/>
                      <a:r>
                        <a:rPr lang="en-US" sz="850">
                          <a:solidFill>
                            <a:schemeClr val="tx1"/>
                          </a:solidFill>
                        </a:rPr>
                        <a:t>Nov 23</a:t>
                      </a:r>
                    </a:p>
                  </a:txBody>
                  <a:tcPr anchor="ctr">
                    <a:lnB w="28575" cap="flat" cmpd="sng" algn="ctr">
                      <a:solidFill>
                        <a:schemeClr val="bg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38273733"/>
                  </a:ext>
                </a:extLst>
              </a:tr>
              <a:tr h="403642">
                <a:tc>
                  <a:txBody>
                    <a:bodyPr/>
                    <a:lstStyle/>
                    <a:p>
                      <a:pPr algn="ctr"/>
                      <a:r>
                        <a:rPr lang="en-US" sz="1400" b="1">
                          <a:solidFill>
                            <a:schemeClr val="tx1"/>
                          </a:solidFill>
                        </a:rPr>
                        <a:t>Months</a:t>
                      </a:r>
                    </a:p>
                  </a:txBody>
                  <a:tcPr anchor="ctr"/>
                </a:tc>
                <a:tc>
                  <a:txBody>
                    <a:bodyPr/>
                    <a:lstStyle/>
                    <a:p>
                      <a:pPr algn="ctr"/>
                      <a:endParaRPr lang="en-US" sz="1400" b="1">
                        <a:solidFill>
                          <a:schemeClr val="tx1"/>
                        </a:solidFill>
                      </a:endParaRPr>
                    </a:p>
                  </a:txBody>
                  <a:tcPr anchor="ctr"/>
                </a:tc>
                <a:tc>
                  <a:txBody>
                    <a:bodyPr/>
                    <a:lstStyle/>
                    <a:p>
                      <a:pPr algn="ctr"/>
                      <a:r>
                        <a:rPr lang="en-US" sz="1400" b="1">
                          <a:solidFill>
                            <a:schemeClr val="tx1"/>
                          </a:solidFill>
                        </a:rPr>
                        <a:t>AUG</a:t>
                      </a:r>
                    </a:p>
                  </a:txBody>
                  <a:tcPr anchor="ctr"/>
                </a:tc>
                <a:tc>
                  <a:txBody>
                    <a:bodyPr/>
                    <a:lstStyle/>
                    <a:p>
                      <a:pPr algn="ctr"/>
                      <a:r>
                        <a:rPr lang="en-US" sz="1400" b="1">
                          <a:solidFill>
                            <a:schemeClr val="tx1"/>
                          </a:solidFill>
                        </a:rPr>
                        <a:t>SEP</a:t>
                      </a:r>
                    </a:p>
                  </a:txBody>
                  <a:tcPr anchor="ctr"/>
                </a:tc>
                <a:tc>
                  <a:txBody>
                    <a:bodyPr/>
                    <a:lstStyle/>
                    <a:p>
                      <a:pPr algn="ctr"/>
                      <a:r>
                        <a:rPr lang="en-US" sz="1400" b="1">
                          <a:solidFill>
                            <a:schemeClr val="tx1"/>
                          </a:solidFill>
                        </a:rPr>
                        <a:t>OCT</a:t>
                      </a:r>
                    </a:p>
                  </a:txBody>
                  <a:tcPr anchor="ctr"/>
                </a:tc>
                <a:tc>
                  <a:txBody>
                    <a:bodyPr/>
                    <a:lstStyle/>
                    <a:p>
                      <a:pPr algn="ctr"/>
                      <a:r>
                        <a:rPr lang="en-US" sz="1400" b="1">
                          <a:solidFill>
                            <a:schemeClr val="tx1"/>
                          </a:solidFill>
                        </a:rPr>
                        <a:t>NOV</a:t>
                      </a:r>
                    </a:p>
                  </a:txBody>
                  <a:tcPr anchor="ctr"/>
                </a:tc>
                <a:tc>
                  <a:txBody>
                    <a:bodyPr/>
                    <a:lstStyle/>
                    <a:p>
                      <a:pPr algn="ctr"/>
                      <a:r>
                        <a:rPr lang="en-US" sz="1400" b="1">
                          <a:solidFill>
                            <a:schemeClr val="tx1"/>
                          </a:solidFill>
                        </a:rPr>
                        <a:t>DEC</a:t>
                      </a:r>
                    </a:p>
                  </a:txBody>
                  <a:tcPr anchor="ctr"/>
                </a:tc>
                <a:extLst>
                  <a:ext uri="{0D108BD9-81ED-4DB2-BD59-A6C34878D82A}">
                    <a16:rowId xmlns:a16="http://schemas.microsoft.com/office/drawing/2014/main" val="3752263017"/>
                  </a:ext>
                </a:extLst>
              </a:tr>
              <a:tr h="1385027">
                <a:tc>
                  <a:txBody>
                    <a:bodyPr/>
                    <a:lstStyle/>
                    <a:p>
                      <a:pPr algn="ctr"/>
                      <a:r>
                        <a:rPr lang="en-US" sz="1400" b="1">
                          <a:solidFill>
                            <a:schemeClr val="tx1"/>
                          </a:solidFill>
                        </a:rPr>
                        <a:t>DIP Portal &amp; User Experience Improvements</a:t>
                      </a:r>
                    </a:p>
                  </a:txBody>
                  <a:tcPr anchor="ctr">
                    <a:solidFill>
                      <a:schemeClr val="accent1">
                        <a:lumMod val="20000"/>
                        <a:lumOff val="80000"/>
                      </a:schemeClr>
                    </a:solidFill>
                  </a:tcPr>
                </a:tc>
                <a:tc gridSpan="3">
                  <a:txBody>
                    <a:bodyPr/>
                    <a:lstStyle/>
                    <a:p>
                      <a:pPr algn="ctr"/>
                      <a:endParaRPr lang="en-US" sz="850">
                        <a:solidFill>
                          <a:schemeClr val="tx1"/>
                        </a:solidFill>
                      </a:endParaRPr>
                    </a:p>
                  </a:txBody>
                  <a:tcPr anchor="ctr">
                    <a:solidFill>
                      <a:schemeClr val="accent1">
                        <a:lumMod val="20000"/>
                        <a:lumOff val="80000"/>
                      </a:schemeClr>
                    </a:solidFill>
                  </a:tcPr>
                </a:tc>
                <a:tc hMerge="1">
                  <a:txBody>
                    <a:bodyPr/>
                    <a:lstStyle/>
                    <a:p>
                      <a:endParaRPr lang="en-GB"/>
                    </a:p>
                  </a:txBody>
                  <a:tcPr/>
                </a:tc>
                <a:tc hMerge="1">
                  <a:txBody>
                    <a:bodyPr/>
                    <a:lstStyle/>
                    <a:p>
                      <a:endParaRPr lang="en-GB"/>
                    </a:p>
                  </a:txBody>
                  <a:tcPr/>
                </a:tc>
                <a:tc gridSpan="3">
                  <a:txBody>
                    <a:bodyPr/>
                    <a:lstStyle/>
                    <a:p>
                      <a:pPr algn="ctr"/>
                      <a:endParaRPr lang="en-US" sz="850">
                        <a:solidFill>
                          <a:schemeClr val="tx1"/>
                        </a:solidFill>
                      </a:endParaRPr>
                    </a:p>
                  </a:txBody>
                  <a:tcPr anchor="ctr">
                    <a:solidFill>
                      <a:schemeClr val="accent1">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82340005"/>
                  </a:ext>
                </a:extLst>
              </a:tr>
              <a:tr h="1352883">
                <a:tc>
                  <a:txBody>
                    <a:bodyPr/>
                    <a:lstStyle/>
                    <a:p>
                      <a:pPr lvl="0" algn="ctr">
                        <a:buNone/>
                      </a:pPr>
                      <a:r>
                        <a:rPr lang="en-US" sz="1400" b="1">
                          <a:solidFill>
                            <a:schemeClr val="tx1"/>
                          </a:solidFill>
                        </a:rPr>
                        <a:t>Reporting, Data Access &amp; Inter-Code Alignment</a:t>
                      </a:r>
                    </a:p>
                  </a:txBody>
                  <a:tcPr anchor="ctr">
                    <a:solidFill>
                      <a:schemeClr val="accent4">
                        <a:lumMod val="60000"/>
                        <a:lumOff val="40000"/>
                      </a:schemeClr>
                    </a:solidFill>
                  </a:tcPr>
                </a:tc>
                <a:tc gridSpan="3">
                  <a:txBody>
                    <a:bodyPr/>
                    <a:lstStyle/>
                    <a:p>
                      <a:pPr lvl="0" algn="ctr">
                        <a:buNone/>
                      </a:pPr>
                      <a:endParaRPr lang="en-US" sz="850">
                        <a:solidFill>
                          <a:schemeClr val="tx1"/>
                        </a:solidFill>
                      </a:endParaRPr>
                    </a:p>
                  </a:txBody>
                  <a:tcPr anchor="ctr">
                    <a:solidFill>
                      <a:schemeClr val="accent4">
                        <a:lumMod val="60000"/>
                        <a:lumOff val="40000"/>
                      </a:schemeClr>
                    </a:solidFill>
                  </a:tcPr>
                </a:tc>
                <a:tc hMerge="1">
                  <a:txBody>
                    <a:bodyPr/>
                    <a:lstStyle/>
                    <a:p>
                      <a:endParaRPr lang="en-GB"/>
                    </a:p>
                  </a:txBody>
                  <a:tcPr/>
                </a:tc>
                <a:tc hMerge="1">
                  <a:txBody>
                    <a:bodyPr/>
                    <a:lstStyle/>
                    <a:p>
                      <a:endParaRPr lang="en-GB"/>
                    </a:p>
                  </a:txBody>
                  <a:tcPr/>
                </a:tc>
                <a:tc gridSpan="3">
                  <a:txBody>
                    <a:bodyPr/>
                    <a:lstStyle/>
                    <a:p>
                      <a:pPr lvl="0" algn="ctr">
                        <a:buNone/>
                      </a:pPr>
                      <a:endParaRPr lang="en-US" sz="850">
                        <a:solidFill>
                          <a:schemeClr val="tx1"/>
                        </a:solidFill>
                      </a:endParaRPr>
                    </a:p>
                  </a:txBody>
                  <a:tcPr anchor="ctr">
                    <a:solidFill>
                      <a:schemeClr val="accent4">
                        <a:lumMod val="60000"/>
                        <a:lumOff val="4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9134827"/>
                  </a:ext>
                </a:extLst>
              </a:tr>
              <a:tr h="1049121">
                <a:tc>
                  <a:txBody>
                    <a:bodyPr/>
                    <a:lstStyle/>
                    <a:p>
                      <a:pPr algn="ctr"/>
                      <a:r>
                        <a:rPr lang="en-US" sz="1400" baseline="0">
                          <a:solidFill>
                            <a:schemeClr val="tx1"/>
                          </a:solidFill>
                        </a:rPr>
                        <a:t>Infrastructure Resilience &amp; Technical Assurance</a:t>
                      </a:r>
                    </a:p>
                  </a:txBody>
                  <a:tcPr anchor="ctr">
                    <a:solidFill>
                      <a:schemeClr val="accent6">
                        <a:lumMod val="40000"/>
                        <a:lumOff val="60000"/>
                      </a:schemeClr>
                    </a:solidFill>
                  </a:tcPr>
                </a:tc>
                <a:tc gridSpan="3">
                  <a:txBody>
                    <a:bodyPr/>
                    <a:lstStyle/>
                    <a:p>
                      <a:pPr algn="ctr"/>
                      <a:endParaRPr lang="en-US" sz="850">
                        <a:solidFill>
                          <a:schemeClr val="tx1"/>
                        </a:solidFill>
                      </a:endParaRPr>
                    </a:p>
                  </a:txBody>
                  <a:tcPr anchor="ctr">
                    <a:solidFill>
                      <a:schemeClr val="accent6">
                        <a:lumMod val="40000"/>
                        <a:lumOff val="60000"/>
                      </a:schemeClr>
                    </a:solidFill>
                  </a:tcPr>
                </a:tc>
                <a:tc hMerge="1">
                  <a:txBody>
                    <a:bodyPr/>
                    <a:lstStyle/>
                    <a:p>
                      <a:endParaRPr lang="en-GB"/>
                    </a:p>
                  </a:txBody>
                  <a:tcPr/>
                </a:tc>
                <a:tc hMerge="1">
                  <a:txBody>
                    <a:bodyPr/>
                    <a:lstStyle/>
                    <a:p>
                      <a:endParaRPr lang="en-GB"/>
                    </a:p>
                  </a:txBody>
                  <a:tcPr/>
                </a:tc>
                <a:tc gridSpan="3">
                  <a:txBody>
                    <a:bodyPr/>
                    <a:lstStyle/>
                    <a:p>
                      <a:pPr algn="ctr"/>
                      <a:endParaRPr lang="en-US" sz="850">
                        <a:solidFill>
                          <a:schemeClr val="tx1"/>
                        </a:solidFill>
                      </a:endParaRPr>
                    </a:p>
                  </a:txBody>
                  <a:tcPr anchor="ctr">
                    <a:solidFill>
                      <a:schemeClr val="accent6">
                        <a:lumMod val="40000"/>
                        <a:lumOff val="6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98352446"/>
                  </a:ext>
                </a:extLst>
              </a:tr>
              <a:tr h="8521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Operational Maturity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chemeClr val="tx1"/>
                        </a:solidFill>
                      </a:endParaRPr>
                    </a:p>
                  </a:txBody>
                  <a:tcPr anchor="ctr">
                    <a:solidFill>
                      <a:schemeClr val="accent3">
                        <a:lumMod val="90000"/>
                      </a:schemeClr>
                    </a:solidFill>
                  </a:tcPr>
                </a:tc>
                <a:tc gridSpan="3">
                  <a:txBody>
                    <a:bodyPr/>
                    <a:lstStyle/>
                    <a:p>
                      <a:pPr algn="ctr"/>
                      <a:endParaRPr lang="en-US" sz="850">
                        <a:solidFill>
                          <a:schemeClr val="tx1"/>
                        </a:solidFill>
                      </a:endParaRPr>
                    </a:p>
                  </a:txBody>
                  <a:tcPr anchor="ctr">
                    <a:solidFill>
                      <a:schemeClr val="accent3">
                        <a:lumMod val="90000"/>
                      </a:schemeClr>
                    </a:solidFill>
                  </a:tcPr>
                </a:tc>
                <a:tc hMerge="1">
                  <a:txBody>
                    <a:bodyPr/>
                    <a:lstStyle/>
                    <a:p>
                      <a:endParaRPr lang="en-GB"/>
                    </a:p>
                  </a:txBody>
                  <a:tcPr/>
                </a:tc>
                <a:tc hMerge="1">
                  <a:txBody>
                    <a:bodyPr/>
                    <a:lstStyle/>
                    <a:p>
                      <a:endParaRPr lang="en-GB"/>
                    </a:p>
                  </a:txBody>
                  <a:tcPr/>
                </a:tc>
                <a:tc gridSpan="3">
                  <a:txBody>
                    <a:bodyPr/>
                    <a:lstStyle/>
                    <a:p>
                      <a:pPr algn="ctr"/>
                      <a:endParaRPr lang="en-US" sz="850">
                        <a:solidFill>
                          <a:schemeClr val="tx1"/>
                        </a:solidFill>
                      </a:endParaRPr>
                    </a:p>
                  </a:txBody>
                  <a:tcPr anchor="ctr">
                    <a:solidFill>
                      <a:schemeClr val="accent3">
                        <a:lumMod val="9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38608248"/>
                  </a:ext>
                </a:extLst>
              </a:tr>
              <a:tr h="705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BAU Enablement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 </a:t>
                      </a:r>
                    </a:p>
                  </a:txBody>
                  <a:tcPr anchor="ctr">
                    <a:solidFill>
                      <a:schemeClr val="bg2">
                        <a:lumMod val="85000"/>
                      </a:schemeClr>
                    </a:solidFill>
                  </a:tcPr>
                </a:tc>
                <a:tc gridSpan="3">
                  <a:txBody>
                    <a:bodyPr/>
                    <a:lstStyle/>
                    <a:p>
                      <a:pPr algn="ctr"/>
                      <a:endParaRPr lang="en-US" sz="850">
                        <a:solidFill>
                          <a:schemeClr val="tx1"/>
                        </a:solidFill>
                      </a:endParaRPr>
                    </a:p>
                  </a:txBody>
                  <a:tcPr anchor="ctr">
                    <a:solidFill>
                      <a:schemeClr val="bg2">
                        <a:lumMod val="85000"/>
                      </a:schemeClr>
                    </a:solidFill>
                  </a:tcPr>
                </a:tc>
                <a:tc hMerge="1">
                  <a:txBody>
                    <a:bodyPr/>
                    <a:lstStyle/>
                    <a:p>
                      <a:endParaRPr lang="en-GB"/>
                    </a:p>
                  </a:txBody>
                  <a:tcPr/>
                </a:tc>
                <a:tc hMerge="1">
                  <a:txBody>
                    <a:bodyPr/>
                    <a:lstStyle/>
                    <a:p>
                      <a:endParaRPr lang="en-GB"/>
                    </a:p>
                  </a:txBody>
                  <a:tcPr/>
                </a:tc>
                <a:tc gridSpan="3">
                  <a:txBody>
                    <a:bodyPr/>
                    <a:lstStyle/>
                    <a:p>
                      <a:pPr algn="ctr"/>
                      <a:endParaRPr lang="en-US" sz="850">
                        <a:solidFill>
                          <a:schemeClr val="tx1"/>
                        </a:solidFill>
                      </a:endParaRPr>
                    </a:p>
                  </a:txBody>
                  <a:tcPr anchor="ctr">
                    <a:solidFill>
                      <a:schemeClr val="bg2">
                        <a:lumMod val="8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15928451"/>
                  </a:ext>
                </a:extLst>
              </a:tr>
            </a:tbl>
          </a:graphicData>
        </a:graphic>
      </p:graphicFrame>
      <p:sp>
        <p:nvSpPr>
          <p:cNvPr id="19" name="TextBox 18">
            <a:extLst>
              <a:ext uri="{FF2B5EF4-FFF2-40B4-BE49-F238E27FC236}">
                <a16:creationId xmlns:a16="http://schemas.microsoft.com/office/drawing/2014/main" id="{00DC2F2F-EE74-A684-37AA-C3E02B36C394}"/>
              </a:ext>
            </a:extLst>
          </p:cNvPr>
          <p:cNvSpPr txBox="1"/>
          <p:nvPr/>
        </p:nvSpPr>
        <p:spPr>
          <a:xfrm>
            <a:off x="3619493" y="1960472"/>
            <a:ext cx="5901225" cy="307777"/>
          </a:xfrm>
          <a:prstGeom prst="rect">
            <a:avLst/>
          </a:prstGeom>
          <a:solidFill>
            <a:schemeClr val="accent1">
              <a:lumMod val="20000"/>
              <a:lumOff val="80000"/>
            </a:schemeClr>
          </a:solidFill>
          <a:ln w="19050">
            <a:solidFill>
              <a:schemeClr val="tx1"/>
            </a:solidFill>
          </a:ln>
        </p:spPr>
        <p:txBody>
          <a:bodyPr wrap="square" rtlCol="0">
            <a:spAutoFit/>
          </a:bodyPr>
          <a:lstStyle/>
          <a:p>
            <a:r>
              <a:rPr lang="en-US" sz="1400" b="1"/>
              <a:t>   Disable Effective From / To Dates in Message Status Endpoint</a:t>
            </a:r>
            <a:endParaRPr lang="en-GB" sz="1400" b="1"/>
          </a:p>
        </p:txBody>
      </p:sp>
      <p:sp>
        <p:nvSpPr>
          <p:cNvPr id="23" name="TextBox 22">
            <a:extLst>
              <a:ext uri="{FF2B5EF4-FFF2-40B4-BE49-F238E27FC236}">
                <a16:creationId xmlns:a16="http://schemas.microsoft.com/office/drawing/2014/main" id="{1B45EB08-DAF2-58C7-E17D-18FB6B4CE40C}"/>
              </a:ext>
            </a:extLst>
          </p:cNvPr>
          <p:cNvSpPr txBox="1"/>
          <p:nvPr/>
        </p:nvSpPr>
        <p:spPr>
          <a:xfrm>
            <a:off x="3648255" y="4458781"/>
            <a:ext cx="5901224" cy="307777"/>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400" b="1"/>
              <a:t>      Bulk replay / requeue – failed messages only</a:t>
            </a:r>
            <a:endParaRPr lang="en-GB" sz="1400" b="1"/>
          </a:p>
        </p:txBody>
      </p:sp>
      <p:sp>
        <p:nvSpPr>
          <p:cNvPr id="12" name="TextBox 11">
            <a:extLst>
              <a:ext uri="{FF2B5EF4-FFF2-40B4-BE49-F238E27FC236}">
                <a16:creationId xmlns:a16="http://schemas.microsoft.com/office/drawing/2014/main" id="{16A14563-4E49-9C72-205D-1C42885ED871}"/>
              </a:ext>
            </a:extLst>
          </p:cNvPr>
          <p:cNvSpPr txBox="1"/>
          <p:nvPr/>
        </p:nvSpPr>
        <p:spPr>
          <a:xfrm>
            <a:off x="3631494" y="3271723"/>
            <a:ext cx="5901225" cy="307777"/>
          </a:xfrm>
          <a:prstGeom prst="rect">
            <a:avLst/>
          </a:prstGeom>
          <a:solidFill>
            <a:schemeClr val="accent4">
              <a:lumMod val="60000"/>
              <a:lumOff val="40000"/>
            </a:schemeClr>
          </a:solidFill>
          <a:ln w="19050">
            <a:solidFill>
              <a:schemeClr val="tx1"/>
            </a:solidFill>
          </a:ln>
        </p:spPr>
        <p:txBody>
          <a:bodyPr wrap="square" rtlCol="0">
            <a:spAutoFit/>
          </a:bodyPr>
          <a:lstStyle/>
          <a:p>
            <a:r>
              <a:rPr lang="en-US" sz="1400" b="1"/>
              <a:t>Message Delivery Status API – delivery status interrogation by SUR</a:t>
            </a:r>
            <a:endParaRPr lang="en-GB" sz="1400" b="1"/>
          </a:p>
        </p:txBody>
      </p:sp>
      <p:sp>
        <p:nvSpPr>
          <p:cNvPr id="8" name="TextBox 7">
            <a:extLst>
              <a:ext uri="{FF2B5EF4-FFF2-40B4-BE49-F238E27FC236}">
                <a16:creationId xmlns:a16="http://schemas.microsoft.com/office/drawing/2014/main" id="{35864C0A-41B4-4C01-0302-EEDAA85C3B63}"/>
              </a:ext>
            </a:extLst>
          </p:cNvPr>
          <p:cNvSpPr txBox="1"/>
          <p:nvPr/>
        </p:nvSpPr>
        <p:spPr>
          <a:xfrm>
            <a:off x="3642253" y="4861389"/>
            <a:ext cx="5907226" cy="307777"/>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400" b="1"/>
              <a:t>     IF-000 “Pipe Cleaning Channel” for certificate testing</a:t>
            </a:r>
            <a:endParaRPr lang="en-GB" sz="1400" b="1"/>
          </a:p>
        </p:txBody>
      </p:sp>
      <p:sp>
        <p:nvSpPr>
          <p:cNvPr id="13" name="TextBox 12">
            <a:extLst>
              <a:ext uri="{FF2B5EF4-FFF2-40B4-BE49-F238E27FC236}">
                <a16:creationId xmlns:a16="http://schemas.microsoft.com/office/drawing/2014/main" id="{D59F5CEA-D165-002F-2418-03B3CCDCE489}"/>
              </a:ext>
            </a:extLst>
          </p:cNvPr>
          <p:cNvSpPr txBox="1"/>
          <p:nvPr/>
        </p:nvSpPr>
        <p:spPr>
          <a:xfrm>
            <a:off x="3648255" y="4105307"/>
            <a:ext cx="5901224" cy="307777"/>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400" b="1"/>
              <a:t>       Move message recipient validation into Swagger</a:t>
            </a:r>
            <a:endParaRPr lang="en-GB" sz="1400" b="1"/>
          </a:p>
        </p:txBody>
      </p:sp>
      <p:sp>
        <p:nvSpPr>
          <p:cNvPr id="24" name="TextBox 23">
            <a:extLst>
              <a:ext uri="{FF2B5EF4-FFF2-40B4-BE49-F238E27FC236}">
                <a16:creationId xmlns:a16="http://schemas.microsoft.com/office/drawing/2014/main" id="{5357B8D2-AA67-932E-C63D-82D5F8716AF6}"/>
              </a:ext>
            </a:extLst>
          </p:cNvPr>
          <p:cNvSpPr txBox="1"/>
          <p:nvPr/>
        </p:nvSpPr>
        <p:spPr>
          <a:xfrm>
            <a:off x="3654255" y="1490591"/>
            <a:ext cx="5901225" cy="307777"/>
          </a:xfrm>
          <a:prstGeom prst="rect">
            <a:avLst/>
          </a:prstGeom>
          <a:solidFill>
            <a:schemeClr val="accent1">
              <a:lumMod val="20000"/>
              <a:lumOff val="80000"/>
            </a:schemeClr>
          </a:solidFill>
          <a:ln w="19050">
            <a:solidFill>
              <a:schemeClr val="tx1"/>
            </a:solidFill>
          </a:ln>
        </p:spPr>
        <p:txBody>
          <a:bodyPr wrap="square" rtlCol="0">
            <a:spAutoFit/>
          </a:bodyPr>
          <a:lstStyle/>
          <a:p>
            <a:r>
              <a:rPr lang="nn-NO" sz="1400" b="1"/>
              <a:t>         DIP User </a:t>
            </a:r>
            <a:r>
              <a:rPr lang="nn-NO" sz="1400" b="1" err="1"/>
              <a:t>Admin</a:t>
            </a:r>
            <a:r>
              <a:rPr lang="nn-NO" sz="1400" b="1"/>
              <a:t> MFA reset for </a:t>
            </a:r>
            <a:r>
              <a:rPr lang="nn-NO" sz="1400" b="1" err="1"/>
              <a:t>organisation</a:t>
            </a:r>
            <a:r>
              <a:rPr lang="nn-NO" sz="1400" b="1"/>
              <a:t> </a:t>
            </a:r>
            <a:r>
              <a:rPr lang="nn-NO" sz="1400" b="1" err="1"/>
              <a:t>users</a:t>
            </a:r>
            <a:endParaRPr lang="en-GB" sz="1400" b="1"/>
          </a:p>
        </p:txBody>
      </p:sp>
      <p:sp>
        <p:nvSpPr>
          <p:cNvPr id="3" name="TextBox 2">
            <a:extLst>
              <a:ext uri="{FF2B5EF4-FFF2-40B4-BE49-F238E27FC236}">
                <a16:creationId xmlns:a16="http://schemas.microsoft.com/office/drawing/2014/main" id="{1251082D-1715-2574-DD09-7EB9587BFFA3}"/>
              </a:ext>
            </a:extLst>
          </p:cNvPr>
          <p:cNvSpPr txBox="1"/>
          <p:nvPr/>
        </p:nvSpPr>
        <p:spPr>
          <a:xfrm>
            <a:off x="3648254" y="3662562"/>
            <a:ext cx="5907226" cy="307777"/>
          </a:xfrm>
          <a:prstGeom prst="rect">
            <a:avLst/>
          </a:prstGeom>
          <a:solidFill>
            <a:schemeClr val="bg1">
              <a:lumMod val="65000"/>
            </a:schemeClr>
          </a:solidFill>
          <a:ln w="12700">
            <a:solidFill>
              <a:schemeClr val="tx1"/>
            </a:solidFill>
          </a:ln>
        </p:spPr>
        <p:txBody>
          <a:bodyPr wrap="square" rtlCol="0">
            <a:spAutoFit/>
          </a:bodyPr>
          <a:lstStyle/>
          <a:p>
            <a:r>
              <a:rPr lang="en-GB" sz="1400" b="1"/>
              <a:t>                           DIP Data Retention Reduction</a:t>
            </a:r>
          </a:p>
        </p:txBody>
      </p:sp>
      <p:sp>
        <p:nvSpPr>
          <p:cNvPr id="6" name="TextBox 5">
            <a:extLst>
              <a:ext uri="{FF2B5EF4-FFF2-40B4-BE49-F238E27FC236}">
                <a16:creationId xmlns:a16="http://schemas.microsoft.com/office/drawing/2014/main" id="{FF07B20E-E2DC-C703-0E3E-FE28DB6AF134}"/>
              </a:ext>
            </a:extLst>
          </p:cNvPr>
          <p:cNvSpPr txBox="1"/>
          <p:nvPr/>
        </p:nvSpPr>
        <p:spPr>
          <a:xfrm>
            <a:off x="3631494" y="2867729"/>
            <a:ext cx="5895225" cy="307777"/>
          </a:xfrm>
          <a:prstGeom prst="rect">
            <a:avLst/>
          </a:prstGeom>
          <a:solidFill>
            <a:schemeClr val="accent4">
              <a:lumMod val="60000"/>
              <a:lumOff val="40000"/>
            </a:schemeClr>
          </a:solidFill>
          <a:ln w="19050">
            <a:solidFill>
              <a:schemeClr val="tx1"/>
            </a:solidFill>
          </a:ln>
        </p:spPr>
        <p:txBody>
          <a:bodyPr wrap="square" rtlCol="0">
            <a:spAutoFit/>
          </a:bodyPr>
          <a:lstStyle/>
          <a:p>
            <a:r>
              <a:rPr lang="en-US" sz="1400" b="1"/>
              <a:t>         Split Certificate Administration by DIP ID</a:t>
            </a:r>
            <a:endParaRPr lang="en-GB" sz="1400" b="1"/>
          </a:p>
        </p:txBody>
      </p:sp>
      <p:sp>
        <p:nvSpPr>
          <p:cNvPr id="18" name="TextBox 17">
            <a:extLst>
              <a:ext uri="{FF2B5EF4-FFF2-40B4-BE49-F238E27FC236}">
                <a16:creationId xmlns:a16="http://schemas.microsoft.com/office/drawing/2014/main" id="{3454F0F6-81B4-1A49-82D9-7D97D4406137}"/>
              </a:ext>
            </a:extLst>
          </p:cNvPr>
          <p:cNvSpPr txBox="1"/>
          <p:nvPr/>
        </p:nvSpPr>
        <p:spPr>
          <a:xfrm>
            <a:off x="3648255" y="5293970"/>
            <a:ext cx="5907226" cy="307777"/>
          </a:xfrm>
          <a:prstGeom prst="rect">
            <a:avLst/>
          </a:prstGeom>
          <a:solidFill>
            <a:schemeClr val="accent3">
              <a:lumMod val="90000"/>
            </a:schemeClr>
          </a:solidFill>
          <a:ln w="19050">
            <a:solidFill>
              <a:schemeClr val="tx1"/>
            </a:solidFill>
          </a:ln>
        </p:spPr>
        <p:txBody>
          <a:bodyPr wrap="square" rtlCol="0">
            <a:spAutoFit/>
          </a:bodyPr>
          <a:lstStyle/>
          <a:p>
            <a:r>
              <a:rPr lang="en-US" sz="1400" b="1"/>
              <a:t>      Add stricter validation to Status Messages</a:t>
            </a:r>
            <a:endParaRPr lang="en-GB" sz="1400" b="1"/>
          </a:p>
        </p:txBody>
      </p:sp>
      <p:sp>
        <p:nvSpPr>
          <p:cNvPr id="7" name="TextBox 6">
            <a:extLst>
              <a:ext uri="{FF2B5EF4-FFF2-40B4-BE49-F238E27FC236}">
                <a16:creationId xmlns:a16="http://schemas.microsoft.com/office/drawing/2014/main" id="{25427BC8-48FF-8380-7887-4AE2126C2BEB}"/>
              </a:ext>
            </a:extLst>
          </p:cNvPr>
          <p:cNvSpPr txBox="1"/>
          <p:nvPr/>
        </p:nvSpPr>
        <p:spPr>
          <a:xfrm>
            <a:off x="6595866" y="582536"/>
            <a:ext cx="767118" cy="276999"/>
          </a:xfrm>
          <a:prstGeom prst="rect">
            <a:avLst/>
          </a:prstGeom>
          <a:solidFill>
            <a:srgbClr val="FFC000"/>
          </a:solidFill>
          <a:ln w="38100">
            <a:solidFill>
              <a:schemeClr val="tx1"/>
            </a:solidFill>
          </a:ln>
        </p:spPr>
        <p:txBody>
          <a:bodyPr wrap="square" rtlCol="0">
            <a:spAutoFit/>
          </a:bodyPr>
          <a:lstStyle/>
          <a:p>
            <a:r>
              <a:rPr lang="en-GB" sz="1200" b="1"/>
              <a:t>Testing</a:t>
            </a:r>
          </a:p>
        </p:txBody>
      </p:sp>
      <p:cxnSp>
        <p:nvCxnSpPr>
          <p:cNvPr id="20" name="Straight Connector 19">
            <a:extLst>
              <a:ext uri="{FF2B5EF4-FFF2-40B4-BE49-F238E27FC236}">
                <a16:creationId xmlns:a16="http://schemas.microsoft.com/office/drawing/2014/main" id="{B9FEA766-5A21-FE6C-5631-0A1E3182124A}"/>
              </a:ext>
            </a:extLst>
          </p:cNvPr>
          <p:cNvCxnSpPr>
            <a:cxnSpLocks/>
          </p:cNvCxnSpPr>
          <p:nvPr/>
        </p:nvCxnSpPr>
        <p:spPr>
          <a:xfrm>
            <a:off x="7004304" y="859535"/>
            <a:ext cx="0" cy="5784547"/>
          </a:xfrm>
          <a:prstGeom prst="line">
            <a:avLst/>
          </a:prstGeom>
          <a:ln w="57150">
            <a:solidFill>
              <a:srgbClr val="FFC000"/>
            </a:solidFill>
          </a:ln>
        </p:spPr>
        <p:style>
          <a:lnRef idx="2">
            <a:schemeClr val="dk1"/>
          </a:lnRef>
          <a:fillRef idx="0">
            <a:schemeClr val="dk1"/>
          </a:fillRef>
          <a:effectRef idx="1">
            <a:schemeClr val="dk1"/>
          </a:effectRef>
          <a:fontRef idx="minor">
            <a:schemeClr val="tx1"/>
          </a:fontRef>
        </p:style>
      </p:cxnSp>
      <p:pic>
        <p:nvPicPr>
          <p:cNvPr id="25" name="Picture 24">
            <a:extLst>
              <a:ext uri="{FF2B5EF4-FFF2-40B4-BE49-F238E27FC236}">
                <a16:creationId xmlns:a16="http://schemas.microsoft.com/office/drawing/2014/main" id="{E00E5479-C4A3-D4EB-F836-CB3658ED5DBE}"/>
              </a:ext>
            </a:extLst>
          </p:cNvPr>
          <p:cNvPicPr>
            <a:picLocks noChangeAspect="1"/>
          </p:cNvPicPr>
          <p:nvPr/>
        </p:nvPicPr>
        <p:blipFill>
          <a:blip r:embed="rId3"/>
          <a:stretch>
            <a:fillRect/>
          </a:stretch>
        </p:blipFill>
        <p:spPr>
          <a:xfrm>
            <a:off x="9364984" y="599541"/>
            <a:ext cx="368990" cy="368990"/>
          </a:xfrm>
          <a:prstGeom prst="rect">
            <a:avLst/>
          </a:prstGeom>
          <a:solidFill>
            <a:srgbClr val="0070C0"/>
          </a:solidFill>
        </p:spPr>
      </p:pic>
      <p:cxnSp>
        <p:nvCxnSpPr>
          <p:cNvPr id="28" name="Straight Connector 27">
            <a:extLst>
              <a:ext uri="{FF2B5EF4-FFF2-40B4-BE49-F238E27FC236}">
                <a16:creationId xmlns:a16="http://schemas.microsoft.com/office/drawing/2014/main" id="{897895B7-7681-7A2B-2754-3A9A03A8F60F}"/>
              </a:ext>
            </a:extLst>
          </p:cNvPr>
          <p:cNvCxnSpPr>
            <a:cxnSpLocks/>
          </p:cNvCxnSpPr>
          <p:nvPr/>
        </p:nvCxnSpPr>
        <p:spPr>
          <a:xfrm>
            <a:off x="9549479" y="968531"/>
            <a:ext cx="0" cy="5841105"/>
          </a:xfrm>
          <a:prstGeom prst="line">
            <a:avLst/>
          </a:prstGeom>
          <a:ln w="76200">
            <a:prstDash val="dash"/>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971FF4C-96B5-E53F-FA05-C712E9886293}"/>
              </a:ext>
            </a:extLst>
          </p:cNvPr>
          <p:cNvSpPr txBox="1"/>
          <p:nvPr/>
        </p:nvSpPr>
        <p:spPr>
          <a:xfrm>
            <a:off x="3619493" y="2397848"/>
            <a:ext cx="5907226" cy="307777"/>
          </a:xfrm>
          <a:prstGeom prst="rect">
            <a:avLst/>
          </a:prstGeom>
          <a:solidFill>
            <a:schemeClr val="accent1">
              <a:lumMod val="20000"/>
              <a:lumOff val="80000"/>
            </a:schemeClr>
          </a:solidFill>
          <a:ln w="19050">
            <a:solidFill>
              <a:schemeClr val="tx1"/>
            </a:solidFill>
          </a:ln>
        </p:spPr>
        <p:txBody>
          <a:bodyPr wrap="square" rtlCol="0">
            <a:spAutoFit/>
          </a:bodyPr>
          <a:lstStyle/>
          <a:p>
            <a:r>
              <a:rPr lang="en-US" sz="1400" b="1"/>
              <a:t>Fix broken links in Quick Links section on DIP Portal Home page</a:t>
            </a:r>
            <a:endParaRPr lang="en-GB" sz="1400" b="1"/>
          </a:p>
        </p:txBody>
      </p:sp>
    </p:spTree>
    <p:extLst>
      <p:ext uri="{BB962C8B-B14F-4D97-AF65-F5344CB8AC3E}">
        <p14:creationId xmlns:p14="http://schemas.microsoft.com/office/powerpoint/2010/main" val="211701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F882-62C9-9982-BC5E-7F1B6F5BC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24916-7581-4A40-7D47-6D0762DA3D47}"/>
              </a:ext>
            </a:extLst>
          </p:cNvPr>
          <p:cNvSpPr>
            <a:spLocks noGrp="1"/>
          </p:cNvSpPr>
          <p:nvPr>
            <p:ph type="title"/>
          </p:nvPr>
        </p:nvSpPr>
        <p:spPr/>
        <p:txBody>
          <a:bodyPr/>
          <a:lstStyle/>
          <a:p>
            <a:r>
              <a:rPr lang="en-GB"/>
              <a:t>DIP System Change Roadmap for Dec'26 to Mar'27 </a:t>
            </a:r>
          </a:p>
        </p:txBody>
      </p:sp>
      <p:sp>
        <p:nvSpPr>
          <p:cNvPr id="3" name="Content Placeholder 2">
            <a:extLst>
              <a:ext uri="{FF2B5EF4-FFF2-40B4-BE49-F238E27FC236}">
                <a16:creationId xmlns:a16="http://schemas.microsoft.com/office/drawing/2014/main" id="{542809FC-A8A4-2F09-B720-A8E1A0B45749}"/>
              </a:ext>
            </a:extLst>
          </p:cNvPr>
          <p:cNvSpPr>
            <a:spLocks noGrp="1"/>
          </p:cNvSpPr>
          <p:nvPr>
            <p:ph idx="1"/>
          </p:nvPr>
        </p:nvSpPr>
        <p:spPr/>
        <p:txBody>
          <a:bodyPr/>
          <a:lstStyle/>
          <a:p>
            <a:r>
              <a:rPr lang="en-GB" sz="1600"/>
              <a:t>From December to March, the DIP Manager will focus on: </a:t>
            </a:r>
          </a:p>
          <a:p>
            <a:pPr marL="171450" indent="-171450">
              <a:buFont typeface="Arial" panose="020B0604020202020204" pitchFamily="34" charset="0"/>
              <a:buChar char="•"/>
            </a:pPr>
            <a:r>
              <a:rPr lang="en-US" sz="1600"/>
              <a:t>Scaling participant onboarding and operational support capabilities, building on improved portal and governance controls</a:t>
            </a:r>
          </a:p>
          <a:p>
            <a:pPr marL="171450" indent="-171450">
              <a:buFont typeface="Arial" panose="020B0604020202020204" pitchFamily="34" charset="0"/>
              <a:buChar char="•"/>
            </a:pPr>
            <a:r>
              <a:rPr lang="en-US" sz="1600"/>
              <a:t>Platform resilience and monitoring improvements, including </a:t>
            </a:r>
            <a:r>
              <a:rPr lang="en-US" sz="1600" err="1"/>
              <a:t>healthcheck</a:t>
            </a:r>
            <a:r>
              <a:rPr lang="en-US" sz="1600"/>
              <a:t> capabilities </a:t>
            </a:r>
            <a:r>
              <a:rPr lang="en-GB" sz="1600"/>
              <a:t>and strengthened operational visibility</a:t>
            </a:r>
            <a:endParaRPr lang="en-US" sz="1600"/>
          </a:p>
          <a:p>
            <a:pPr marL="171450" indent="-171450">
              <a:buFont typeface="Arial" panose="020B0604020202020204" pitchFamily="34" charset="0"/>
              <a:buChar char="•"/>
            </a:pPr>
            <a:r>
              <a:rPr lang="en-US" sz="1600"/>
              <a:t>Consolidation of lessons learned into enduring operational guidance, governance artefacts, and documentation</a:t>
            </a:r>
          </a:p>
          <a:p>
            <a:pPr marL="171450" indent="-171450">
              <a:buFont typeface="Arial" panose="020B0604020202020204" pitchFamily="34" charset="0"/>
              <a:buChar char="•"/>
            </a:pPr>
            <a:r>
              <a:rPr lang="en-US" sz="1600"/>
              <a:t>Maturing of operational tooling and assurance practices, embedding replay, validation, monitoring, and reporting capabilities into BAU processes</a:t>
            </a:r>
          </a:p>
          <a:p>
            <a:pPr>
              <a:lnSpc>
                <a:spcPct val="150000"/>
              </a:lnSpc>
            </a:pPr>
            <a:r>
              <a:rPr lang="en-GB" sz="1600"/>
              <a:t> </a:t>
            </a:r>
          </a:p>
        </p:txBody>
      </p:sp>
    </p:spTree>
    <p:extLst>
      <p:ext uri="{BB962C8B-B14F-4D97-AF65-F5344CB8AC3E}">
        <p14:creationId xmlns:p14="http://schemas.microsoft.com/office/powerpoint/2010/main" val="1692594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ECACE-DE56-D223-91A8-2035CA8977B0}"/>
            </a:ext>
          </a:extLst>
        </p:cNvPr>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16FDAF33-DAD2-4272-AF1C-8900D4CDFDE1}"/>
              </a:ext>
            </a:extLst>
          </p:cNvPr>
          <p:cNvGraphicFramePr>
            <a:graphicFrameLocks noGrp="1"/>
          </p:cNvGraphicFramePr>
          <p:nvPr/>
        </p:nvGraphicFramePr>
        <p:xfrm>
          <a:off x="323933" y="248822"/>
          <a:ext cx="11380384" cy="6459395"/>
        </p:xfrm>
        <a:graphic>
          <a:graphicData uri="http://schemas.openxmlformats.org/drawingml/2006/table">
            <a:tbl>
              <a:tblPr firstRow="1" firstCol="1" bandRow="1">
                <a:tableStyleId>{21E4AEA4-8DFA-4A89-87EB-49C32662AFE0}</a:tableStyleId>
              </a:tblPr>
              <a:tblGrid>
                <a:gridCol w="3013627">
                  <a:extLst>
                    <a:ext uri="{9D8B030D-6E8A-4147-A177-3AD203B41FA5}">
                      <a16:colId xmlns:a16="http://schemas.microsoft.com/office/drawing/2014/main" val="2100669189"/>
                    </a:ext>
                  </a:extLst>
                </a:gridCol>
                <a:gridCol w="2962656">
                  <a:extLst>
                    <a:ext uri="{9D8B030D-6E8A-4147-A177-3AD203B41FA5}">
                      <a16:colId xmlns:a16="http://schemas.microsoft.com/office/drawing/2014/main" val="1594492279"/>
                    </a:ext>
                  </a:extLst>
                </a:gridCol>
                <a:gridCol w="2752344">
                  <a:extLst>
                    <a:ext uri="{9D8B030D-6E8A-4147-A177-3AD203B41FA5}">
                      <a16:colId xmlns:a16="http://schemas.microsoft.com/office/drawing/2014/main" val="176413737"/>
                    </a:ext>
                  </a:extLst>
                </a:gridCol>
                <a:gridCol w="2651757">
                  <a:extLst>
                    <a:ext uri="{9D8B030D-6E8A-4147-A177-3AD203B41FA5}">
                      <a16:colId xmlns:a16="http://schemas.microsoft.com/office/drawing/2014/main" val="1525891257"/>
                    </a:ext>
                  </a:extLst>
                </a:gridCol>
              </a:tblGrid>
              <a:tr h="336811">
                <a:tc>
                  <a:txBody>
                    <a:bodyPr/>
                    <a:lstStyle/>
                    <a:p>
                      <a:r>
                        <a:rPr lang="en-US" sz="1400">
                          <a:solidFill>
                            <a:schemeClr val="tx1"/>
                          </a:solidFill>
                        </a:rPr>
                        <a:t>                     Themes</a:t>
                      </a:r>
                    </a:p>
                  </a:txBody>
                  <a:tcPr/>
                </a:tc>
                <a:tc gridSpan="3">
                  <a:txBody>
                    <a:bodyPr/>
                    <a:lstStyle/>
                    <a:p>
                      <a:pPr algn="ctr"/>
                      <a:r>
                        <a:rPr lang="en-US" sz="1600">
                          <a:solidFill>
                            <a:schemeClr val="tx1"/>
                          </a:solidFill>
                          <a:highlight>
                            <a:srgbClr val="00FF00"/>
                          </a:highlight>
                        </a:rPr>
                        <a:t>2027</a:t>
                      </a:r>
                    </a:p>
                  </a:txBody>
                  <a:tcPr anchor="ctr"/>
                </a:tc>
                <a:tc hMerge="1">
                  <a:txBody>
                    <a:bodyPr/>
                    <a:lstStyle/>
                    <a:p>
                      <a:pPr algn="ctr"/>
                      <a:endParaRPr lang="en-US" sz="1100">
                        <a:solidFill>
                          <a:schemeClr val="tx1"/>
                        </a:solidFill>
                        <a:highlight>
                          <a:srgbClr val="00FF00"/>
                        </a:highlight>
                      </a:endParaRPr>
                    </a:p>
                  </a:txBody>
                  <a:tcPr anchor="ctr"/>
                </a:tc>
                <a:tc hMerge="1">
                  <a:txBody>
                    <a:bodyPr/>
                    <a:lstStyle/>
                    <a:p>
                      <a:pPr algn="ctr"/>
                      <a:endParaRPr lang="en-US" sz="1100">
                        <a:solidFill>
                          <a:schemeClr val="tx1"/>
                        </a:solidFill>
                        <a:highlight>
                          <a:srgbClr val="00FF00"/>
                        </a:highlight>
                      </a:endParaRPr>
                    </a:p>
                  </a:txBody>
                  <a:tcPr anchor="ctr"/>
                </a:tc>
                <a:extLst>
                  <a:ext uri="{0D108BD9-81ED-4DB2-BD59-A6C34878D82A}">
                    <a16:rowId xmlns:a16="http://schemas.microsoft.com/office/drawing/2014/main" val="1838273733"/>
                  </a:ext>
                </a:extLst>
              </a:tr>
              <a:tr h="374487">
                <a:tc>
                  <a:txBody>
                    <a:bodyPr/>
                    <a:lstStyle/>
                    <a:p>
                      <a:pPr algn="ctr"/>
                      <a:r>
                        <a:rPr lang="en-US" sz="1400" b="1">
                          <a:solidFill>
                            <a:schemeClr val="tx1"/>
                          </a:solidFill>
                        </a:rPr>
                        <a:t>Quater</a:t>
                      </a:r>
                    </a:p>
                  </a:txBody>
                  <a:tcPr anchor="ctr"/>
                </a:tc>
                <a:tc gridSpan="3">
                  <a:txBody>
                    <a:bodyPr/>
                    <a:lstStyle/>
                    <a:p>
                      <a:pPr algn="ctr"/>
                      <a:r>
                        <a:rPr lang="en-US" sz="1400" b="1"/>
                        <a:t>Q4</a:t>
                      </a:r>
                      <a:endParaRPr lang="en-US" sz="1400" b="1">
                        <a:solidFill>
                          <a:schemeClr val="tx1"/>
                        </a:solidFill>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6709700"/>
                  </a:ext>
                </a:extLst>
              </a:tr>
              <a:tr h="403642">
                <a:tc>
                  <a:txBody>
                    <a:bodyPr/>
                    <a:lstStyle/>
                    <a:p>
                      <a:pPr algn="ctr"/>
                      <a:r>
                        <a:rPr lang="en-US" sz="1400" b="1">
                          <a:solidFill>
                            <a:schemeClr val="tx1"/>
                          </a:solidFill>
                        </a:rPr>
                        <a:t>Months</a:t>
                      </a:r>
                    </a:p>
                  </a:txBody>
                  <a:tcPr anchor="ctr"/>
                </a:tc>
                <a:tc>
                  <a:txBody>
                    <a:bodyPr/>
                    <a:lstStyle/>
                    <a:p>
                      <a:pPr algn="ctr"/>
                      <a:r>
                        <a:rPr lang="en-US" sz="1400" b="1">
                          <a:solidFill>
                            <a:schemeClr val="tx1"/>
                          </a:solidFill>
                        </a:rPr>
                        <a:t>JAN</a:t>
                      </a:r>
                    </a:p>
                  </a:txBody>
                  <a:tcPr anchor="ctr"/>
                </a:tc>
                <a:tc>
                  <a:txBody>
                    <a:bodyPr/>
                    <a:lstStyle/>
                    <a:p>
                      <a:pPr algn="ctr"/>
                      <a:r>
                        <a:rPr lang="en-US" sz="1400" b="1">
                          <a:solidFill>
                            <a:schemeClr val="tx1"/>
                          </a:solidFill>
                        </a:rPr>
                        <a:t>FEB</a:t>
                      </a:r>
                    </a:p>
                  </a:txBody>
                  <a:tcPr anchor="ctr"/>
                </a:tc>
                <a:tc>
                  <a:txBody>
                    <a:bodyPr/>
                    <a:lstStyle/>
                    <a:p>
                      <a:pPr algn="ctr"/>
                      <a:r>
                        <a:rPr lang="en-US" sz="1400" b="1">
                          <a:solidFill>
                            <a:schemeClr val="tx1"/>
                          </a:solidFill>
                        </a:rPr>
                        <a:t>MAR</a:t>
                      </a:r>
                    </a:p>
                  </a:txBody>
                  <a:tcPr anchor="ctr"/>
                </a:tc>
                <a:extLst>
                  <a:ext uri="{0D108BD9-81ED-4DB2-BD59-A6C34878D82A}">
                    <a16:rowId xmlns:a16="http://schemas.microsoft.com/office/drawing/2014/main" val="3752263017"/>
                  </a:ext>
                </a:extLst>
              </a:tr>
              <a:tr h="1385027">
                <a:tc>
                  <a:txBody>
                    <a:bodyPr/>
                    <a:lstStyle/>
                    <a:p>
                      <a:pPr algn="ctr"/>
                      <a:r>
                        <a:rPr lang="en-US" sz="1400" b="1">
                          <a:solidFill>
                            <a:schemeClr val="tx1"/>
                          </a:solidFill>
                        </a:rPr>
                        <a:t>DIP Portal &amp; User Experience Improvements</a:t>
                      </a:r>
                    </a:p>
                  </a:txBody>
                  <a:tcPr anchor="ctr">
                    <a:solidFill>
                      <a:schemeClr val="accent1">
                        <a:lumMod val="20000"/>
                        <a:lumOff val="80000"/>
                      </a:schemeClr>
                    </a:solidFill>
                  </a:tcPr>
                </a:tc>
                <a:tc gridSpan="3">
                  <a:txBody>
                    <a:bodyPr/>
                    <a:lstStyle/>
                    <a:p>
                      <a:pPr algn="ctr"/>
                      <a:endParaRPr lang="en-US" sz="850">
                        <a:solidFill>
                          <a:schemeClr val="tx1"/>
                        </a:solidFill>
                      </a:endParaRPr>
                    </a:p>
                  </a:txBody>
                  <a:tcPr anchor="ctr">
                    <a:solidFill>
                      <a:schemeClr val="accent1">
                        <a:lumMod val="20000"/>
                        <a:lumOff val="80000"/>
                      </a:schemeClr>
                    </a:solidFill>
                  </a:tcPr>
                </a:tc>
                <a:tc hMerge="1">
                  <a:txBody>
                    <a:bodyPr/>
                    <a:lstStyle/>
                    <a:p>
                      <a:pPr algn="ctr"/>
                      <a:endParaRPr lang="en-US" sz="850">
                        <a:solidFill>
                          <a:schemeClr val="tx1"/>
                        </a:solidFill>
                      </a:endParaRPr>
                    </a:p>
                  </a:txBody>
                  <a:tcPr anchor="ctr">
                    <a:solidFill>
                      <a:schemeClr val="accent1">
                        <a:lumMod val="20000"/>
                        <a:lumOff val="80000"/>
                      </a:schemeClr>
                    </a:solidFill>
                  </a:tcPr>
                </a:tc>
                <a:tc hMerge="1">
                  <a:txBody>
                    <a:bodyPr/>
                    <a:lstStyle/>
                    <a:p>
                      <a:pPr algn="ctr"/>
                      <a:endParaRPr lang="en-US" sz="850">
                        <a:solidFill>
                          <a:schemeClr val="tx1"/>
                        </a:solidFill>
                      </a:endParaRPr>
                    </a:p>
                  </a:txBody>
                  <a:tcPr anchor="ctr">
                    <a:solidFill>
                      <a:schemeClr val="accent1">
                        <a:lumMod val="20000"/>
                        <a:lumOff val="80000"/>
                      </a:schemeClr>
                    </a:solidFill>
                  </a:tcPr>
                </a:tc>
                <a:extLst>
                  <a:ext uri="{0D108BD9-81ED-4DB2-BD59-A6C34878D82A}">
                    <a16:rowId xmlns:a16="http://schemas.microsoft.com/office/drawing/2014/main" val="3882340005"/>
                  </a:ext>
                </a:extLst>
              </a:tr>
              <a:tr h="1352883">
                <a:tc>
                  <a:txBody>
                    <a:bodyPr/>
                    <a:lstStyle/>
                    <a:p>
                      <a:pPr lvl="0" algn="ctr">
                        <a:buNone/>
                      </a:pPr>
                      <a:r>
                        <a:rPr lang="en-US" sz="1400" b="1">
                          <a:solidFill>
                            <a:schemeClr val="tx1"/>
                          </a:solidFill>
                        </a:rPr>
                        <a:t>Reporting, Data Access &amp; Inter-Code Alignment</a:t>
                      </a:r>
                    </a:p>
                  </a:txBody>
                  <a:tcPr anchor="ctr">
                    <a:solidFill>
                      <a:schemeClr val="accent4">
                        <a:lumMod val="60000"/>
                        <a:lumOff val="40000"/>
                      </a:schemeClr>
                    </a:solidFill>
                  </a:tcPr>
                </a:tc>
                <a:tc gridSpan="3">
                  <a:txBody>
                    <a:bodyPr/>
                    <a:lstStyle/>
                    <a:p>
                      <a:pPr lvl="0" algn="ctr">
                        <a:buNone/>
                      </a:pPr>
                      <a:endParaRPr lang="en-US" sz="850">
                        <a:solidFill>
                          <a:schemeClr val="tx1"/>
                        </a:solidFill>
                      </a:endParaRPr>
                    </a:p>
                  </a:txBody>
                  <a:tcPr anchor="ctr">
                    <a:solidFill>
                      <a:schemeClr val="accent4">
                        <a:lumMod val="60000"/>
                        <a:lumOff val="40000"/>
                      </a:schemeClr>
                    </a:solidFill>
                  </a:tcPr>
                </a:tc>
                <a:tc hMerge="1">
                  <a:txBody>
                    <a:bodyPr/>
                    <a:lstStyle/>
                    <a:p>
                      <a:pPr lvl="0" algn="ctr">
                        <a:buNone/>
                      </a:pPr>
                      <a:endParaRPr lang="en-US" sz="850">
                        <a:solidFill>
                          <a:schemeClr val="tx1"/>
                        </a:solidFill>
                      </a:endParaRPr>
                    </a:p>
                  </a:txBody>
                  <a:tcPr anchor="ctr">
                    <a:solidFill>
                      <a:schemeClr val="accent4">
                        <a:lumMod val="60000"/>
                        <a:lumOff val="40000"/>
                      </a:schemeClr>
                    </a:solidFill>
                  </a:tcPr>
                </a:tc>
                <a:tc hMerge="1">
                  <a:txBody>
                    <a:bodyPr/>
                    <a:lstStyle/>
                    <a:p>
                      <a:pPr lvl="0" algn="ctr">
                        <a:buNone/>
                      </a:pPr>
                      <a:endParaRPr lang="en-US" sz="850">
                        <a:solidFill>
                          <a:schemeClr val="tx1"/>
                        </a:solidFill>
                      </a:endParaRPr>
                    </a:p>
                  </a:txBody>
                  <a:tcPr anchor="ctr">
                    <a:solidFill>
                      <a:schemeClr val="accent4">
                        <a:lumMod val="60000"/>
                        <a:lumOff val="40000"/>
                      </a:schemeClr>
                    </a:solidFill>
                  </a:tcPr>
                </a:tc>
                <a:extLst>
                  <a:ext uri="{0D108BD9-81ED-4DB2-BD59-A6C34878D82A}">
                    <a16:rowId xmlns:a16="http://schemas.microsoft.com/office/drawing/2014/main" val="389134827"/>
                  </a:ext>
                </a:extLst>
              </a:tr>
              <a:tr h="1049121">
                <a:tc>
                  <a:txBody>
                    <a:bodyPr/>
                    <a:lstStyle/>
                    <a:p>
                      <a:pPr algn="ctr"/>
                      <a:r>
                        <a:rPr lang="en-US" sz="1400" baseline="0">
                          <a:solidFill>
                            <a:schemeClr val="tx1"/>
                          </a:solidFill>
                        </a:rPr>
                        <a:t>Infrastructure Resilience &amp; Technical Assurance</a:t>
                      </a:r>
                    </a:p>
                  </a:txBody>
                  <a:tcPr anchor="ctr">
                    <a:solidFill>
                      <a:schemeClr val="accent6">
                        <a:lumMod val="40000"/>
                        <a:lumOff val="60000"/>
                      </a:schemeClr>
                    </a:solidFill>
                  </a:tcPr>
                </a:tc>
                <a:tc gridSpan="3">
                  <a:txBody>
                    <a:bodyPr/>
                    <a:lstStyle/>
                    <a:p>
                      <a:pPr algn="ctr"/>
                      <a:endParaRPr lang="en-US" sz="850">
                        <a:solidFill>
                          <a:schemeClr val="tx1"/>
                        </a:solidFill>
                      </a:endParaRPr>
                    </a:p>
                  </a:txBody>
                  <a:tcPr anchor="ctr">
                    <a:solidFill>
                      <a:schemeClr val="accent6">
                        <a:lumMod val="40000"/>
                        <a:lumOff val="60000"/>
                      </a:schemeClr>
                    </a:solidFill>
                  </a:tcPr>
                </a:tc>
                <a:tc hMerge="1">
                  <a:txBody>
                    <a:bodyPr/>
                    <a:lstStyle/>
                    <a:p>
                      <a:pPr algn="ctr"/>
                      <a:endParaRPr lang="en-US" sz="850">
                        <a:solidFill>
                          <a:schemeClr val="tx1"/>
                        </a:solidFill>
                      </a:endParaRPr>
                    </a:p>
                  </a:txBody>
                  <a:tcPr anchor="ctr">
                    <a:solidFill>
                      <a:schemeClr val="accent6">
                        <a:lumMod val="40000"/>
                        <a:lumOff val="60000"/>
                      </a:schemeClr>
                    </a:solidFill>
                  </a:tcPr>
                </a:tc>
                <a:tc hMerge="1">
                  <a:txBody>
                    <a:bodyPr/>
                    <a:lstStyle/>
                    <a:p>
                      <a:pPr algn="ctr"/>
                      <a:endParaRPr lang="en-US" sz="850">
                        <a:solidFill>
                          <a:schemeClr val="tx1"/>
                        </a:solidFill>
                      </a:endParaRPr>
                    </a:p>
                  </a:txBody>
                  <a:tcPr anchor="ctr">
                    <a:solidFill>
                      <a:schemeClr val="accent6">
                        <a:lumMod val="40000"/>
                        <a:lumOff val="60000"/>
                      </a:schemeClr>
                    </a:solidFill>
                  </a:tcPr>
                </a:tc>
                <a:extLst>
                  <a:ext uri="{0D108BD9-81ED-4DB2-BD59-A6C34878D82A}">
                    <a16:rowId xmlns:a16="http://schemas.microsoft.com/office/drawing/2014/main" val="3998352446"/>
                  </a:ext>
                </a:extLst>
              </a:tr>
              <a:tr h="8521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Operational Maturity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chemeClr val="tx1"/>
                        </a:solidFill>
                      </a:endParaRPr>
                    </a:p>
                  </a:txBody>
                  <a:tcPr anchor="ctr">
                    <a:solidFill>
                      <a:schemeClr val="accent3">
                        <a:lumMod val="90000"/>
                      </a:schemeClr>
                    </a:solidFill>
                  </a:tcPr>
                </a:tc>
                <a:tc gridSpan="3">
                  <a:txBody>
                    <a:bodyPr/>
                    <a:lstStyle/>
                    <a:p>
                      <a:pPr algn="ctr"/>
                      <a:endParaRPr lang="en-US" sz="850">
                        <a:solidFill>
                          <a:schemeClr val="tx1"/>
                        </a:solidFill>
                      </a:endParaRPr>
                    </a:p>
                  </a:txBody>
                  <a:tcPr anchor="ctr">
                    <a:solidFill>
                      <a:schemeClr val="accent3">
                        <a:lumMod val="90000"/>
                      </a:schemeClr>
                    </a:solidFill>
                  </a:tcPr>
                </a:tc>
                <a:tc hMerge="1">
                  <a:txBody>
                    <a:bodyPr/>
                    <a:lstStyle/>
                    <a:p>
                      <a:pPr algn="ctr"/>
                      <a:endParaRPr lang="en-US" sz="850">
                        <a:solidFill>
                          <a:schemeClr val="tx1"/>
                        </a:solidFill>
                      </a:endParaRPr>
                    </a:p>
                  </a:txBody>
                  <a:tcPr anchor="ctr">
                    <a:solidFill>
                      <a:schemeClr val="accent3">
                        <a:lumMod val="90000"/>
                      </a:schemeClr>
                    </a:solidFill>
                  </a:tcPr>
                </a:tc>
                <a:tc hMerge="1">
                  <a:txBody>
                    <a:bodyPr/>
                    <a:lstStyle/>
                    <a:p>
                      <a:pPr algn="ctr"/>
                      <a:endParaRPr lang="en-US" sz="850">
                        <a:solidFill>
                          <a:schemeClr val="tx1"/>
                        </a:solidFill>
                      </a:endParaRPr>
                    </a:p>
                  </a:txBody>
                  <a:tcPr anchor="ctr">
                    <a:solidFill>
                      <a:schemeClr val="accent3">
                        <a:lumMod val="90000"/>
                      </a:schemeClr>
                    </a:solidFill>
                  </a:tcPr>
                </a:tc>
                <a:extLst>
                  <a:ext uri="{0D108BD9-81ED-4DB2-BD59-A6C34878D82A}">
                    <a16:rowId xmlns:a16="http://schemas.microsoft.com/office/drawing/2014/main" val="3238608248"/>
                  </a:ext>
                </a:extLst>
              </a:tr>
              <a:tr h="705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BAU Enablement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 </a:t>
                      </a:r>
                    </a:p>
                  </a:txBody>
                  <a:tcPr anchor="ctr">
                    <a:solidFill>
                      <a:schemeClr val="bg2">
                        <a:lumMod val="85000"/>
                      </a:schemeClr>
                    </a:solidFill>
                  </a:tcPr>
                </a:tc>
                <a:tc gridSpan="3">
                  <a:txBody>
                    <a:bodyPr/>
                    <a:lstStyle/>
                    <a:p>
                      <a:pPr algn="ctr"/>
                      <a:endParaRPr lang="en-US" sz="850">
                        <a:solidFill>
                          <a:schemeClr val="tx1"/>
                        </a:solidFill>
                      </a:endParaRPr>
                    </a:p>
                  </a:txBody>
                  <a:tcPr anchor="ctr">
                    <a:solidFill>
                      <a:schemeClr val="bg2">
                        <a:lumMod val="85000"/>
                      </a:schemeClr>
                    </a:solidFill>
                  </a:tcPr>
                </a:tc>
                <a:tc hMerge="1">
                  <a:txBody>
                    <a:bodyPr/>
                    <a:lstStyle/>
                    <a:p>
                      <a:pPr algn="ctr"/>
                      <a:endParaRPr lang="en-US" sz="850">
                        <a:solidFill>
                          <a:schemeClr val="tx1"/>
                        </a:solidFill>
                      </a:endParaRPr>
                    </a:p>
                  </a:txBody>
                  <a:tcPr anchor="ctr">
                    <a:solidFill>
                      <a:schemeClr val="bg2">
                        <a:lumMod val="85000"/>
                      </a:schemeClr>
                    </a:solidFill>
                  </a:tcPr>
                </a:tc>
                <a:tc hMerge="1">
                  <a:txBody>
                    <a:bodyPr/>
                    <a:lstStyle/>
                    <a:p>
                      <a:pPr algn="ctr"/>
                      <a:endParaRPr lang="en-US" sz="850">
                        <a:solidFill>
                          <a:schemeClr val="tx1"/>
                        </a:solidFill>
                      </a:endParaRPr>
                    </a:p>
                  </a:txBody>
                  <a:tcPr anchor="ctr">
                    <a:solidFill>
                      <a:schemeClr val="bg2">
                        <a:lumMod val="85000"/>
                      </a:schemeClr>
                    </a:solidFill>
                  </a:tcPr>
                </a:tc>
                <a:extLst>
                  <a:ext uri="{0D108BD9-81ED-4DB2-BD59-A6C34878D82A}">
                    <a16:rowId xmlns:a16="http://schemas.microsoft.com/office/drawing/2014/main" val="2215928451"/>
                  </a:ext>
                </a:extLst>
              </a:tr>
            </a:tbl>
          </a:graphicData>
        </a:graphic>
      </p:graphicFrame>
      <p:sp>
        <p:nvSpPr>
          <p:cNvPr id="7" name="TextBox 6">
            <a:extLst>
              <a:ext uri="{FF2B5EF4-FFF2-40B4-BE49-F238E27FC236}">
                <a16:creationId xmlns:a16="http://schemas.microsoft.com/office/drawing/2014/main" id="{593889FB-EF1B-13DB-75AB-AA4C9E7C6923}"/>
              </a:ext>
            </a:extLst>
          </p:cNvPr>
          <p:cNvSpPr txBox="1"/>
          <p:nvPr/>
        </p:nvSpPr>
        <p:spPr>
          <a:xfrm>
            <a:off x="3408990" y="5308260"/>
            <a:ext cx="5330734" cy="307777"/>
          </a:xfrm>
          <a:prstGeom prst="rect">
            <a:avLst/>
          </a:prstGeom>
          <a:solidFill>
            <a:schemeClr val="accent3">
              <a:lumMod val="90000"/>
            </a:schemeClr>
          </a:solidFill>
          <a:ln w="19050">
            <a:solidFill>
              <a:schemeClr val="tx1"/>
            </a:solidFill>
          </a:ln>
        </p:spPr>
        <p:txBody>
          <a:bodyPr wrap="square" rtlCol="0">
            <a:spAutoFit/>
          </a:bodyPr>
          <a:lstStyle/>
          <a:p>
            <a:r>
              <a:rPr lang="en-US" sz="1400" b="1"/>
              <a:t>   Manual release of interface-level retry messages</a:t>
            </a:r>
            <a:endParaRPr lang="en-GB" sz="1400" b="1"/>
          </a:p>
        </p:txBody>
      </p:sp>
      <p:sp>
        <p:nvSpPr>
          <p:cNvPr id="20" name="TextBox 19">
            <a:extLst>
              <a:ext uri="{FF2B5EF4-FFF2-40B4-BE49-F238E27FC236}">
                <a16:creationId xmlns:a16="http://schemas.microsoft.com/office/drawing/2014/main" id="{D59F997E-31E8-755D-1AA0-95D885B20608}"/>
              </a:ext>
            </a:extLst>
          </p:cNvPr>
          <p:cNvSpPr txBox="1"/>
          <p:nvPr/>
        </p:nvSpPr>
        <p:spPr>
          <a:xfrm>
            <a:off x="3373000" y="1558515"/>
            <a:ext cx="5366727" cy="307777"/>
          </a:xfrm>
          <a:prstGeom prst="rect">
            <a:avLst/>
          </a:prstGeom>
          <a:solidFill>
            <a:schemeClr val="accent1">
              <a:lumMod val="20000"/>
              <a:lumOff val="80000"/>
            </a:schemeClr>
          </a:solidFill>
          <a:ln w="19050">
            <a:solidFill>
              <a:schemeClr val="tx1"/>
            </a:solidFill>
          </a:ln>
        </p:spPr>
        <p:txBody>
          <a:bodyPr wrap="square" rtlCol="0">
            <a:spAutoFit/>
          </a:bodyPr>
          <a:lstStyle/>
          <a:p>
            <a:r>
              <a:rPr lang="en-US" sz="1400" b="1"/>
              <a:t>     DIP Manager access to update DNO routing table</a:t>
            </a:r>
            <a:endParaRPr lang="en-GB" sz="1400" b="1"/>
          </a:p>
        </p:txBody>
      </p:sp>
      <p:sp>
        <p:nvSpPr>
          <p:cNvPr id="29" name="TextBox 28">
            <a:extLst>
              <a:ext uri="{FF2B5EF4-FFF2-40B4-BE49-F238E27FC236}">
                <a16:creationId xmlns:a16="http://schemas.microsoft.com/office/drawing/2014/main" id="{BB2E8F6B-56B2-5D57-577D-F3DAE6A63825}"/>
              </a:ext>
            </a:extLst>
          </p:cNvPr>
          <p:cNvSpPr txBox="1"/>
          <p:nvPr/>
        </p:nvSpPr>
        <p:spPr>
          <a:xfrm>
            <a:off x="3425081" y="6158472"/>
            <a:ext cx="5314639" cy="307777"/>
          </a:xfrm>
          <a:prstGeom prst="rect">
            <a:avLst/>
          </a:prstGeom>
          <a:solidFill>
            <a:schemeClr val="bg2">
              <a:lumMod val="75000"/>
            </a:schemeClr>
          </a:solidFill>
          <a:ln w="19050">
            <a:solidFill>
              <a:schemeClr val="tx1"/>
            </a:solidFill>
          </a:ln>
        </p:spPr>
        <p:txBody>
          <a:bodyPr wrap="square" rtlCol="0">
            <a:spAutoFit/>
          </a:bodyPr>
          <a:lstStyle/>
          <a:p>
            <a:r>
              <a:rPr lang="en-US" sz="1400" b="1"/>
              <a:t>DIP calculation engine (standalone invoicing &amp; reporting)</a:t>
            </a:r>
            <a:endParaRPr lang="en-GB" sz="1400" b="1"/>
          </a:p>
        </p:txBody>
      </p:sp>
      <p:sp>
        <p:nvSpPr>
          <p:cNvPr id="33" name="TextBox 32">
            <a:extLst>
              <a:ext uri="{FF2B5EF4-FFF2-40B4-BE49-F238E27FC236}">
                <a16:creationId xmlns:a16="http://schemas.microsoft.com/office/drawing/2014/main" id="{CBECB413-7441-C6C5-FD7D-76D92DDE1997}"/>
              </a:ext>
            </a:extLst>
          </p:cNvPr>
          <p:cNvSpPr txBox="1"/>
          <p:nvPr/>
        </p:nvSpPr>
        <p:spPr>
          <a:xfrm>
            <a:off x="3408990" y="4420513"/>
            <a:ext cx="5330737" cy="307777"/>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400" b="1"/>
              <a:t>      </a:t>
            </a:r>
            <a:r>
              <a:rPr lang="en-US" sz="1400" b="1" err="1"/>
              <a:t>Healthcheck</a:t>
            </a:r>
            <a:r>
              <a:rPr lang="en-US" sz="1400" b="1"/>
              <a:t> endpoint for DIP availability</a:t>
            </a:r>
            <a:endParaRPr lang="en-GB" sz="1400" b="1"/>
          </a:p>
        </p:txBody>
      </p:sp>
      <p:sp>
        <p:nvSpPr>
          <p:cNvPr id="36" name="TextBox 35">
            <a:extLst>
              <a:ext uri="{FF2B5EF4-FFF2-40B4-BE49-F238E27FC236}">
                <a16:creationId xmlns:a16="http://schemas.microsoft.com/office/drawing/2014/main" id="{2821BDAE-7A76-779B-ECFA-527DBEB155FB}"/>
              </a:ext>
            </a:extLst>
          </p:cNvPr>
          <p:cNvSpPr txBox="1"/>
          <p:nvPr/>
        </p:nvSpPr>
        <p:spPr>
          <a:xfrm>
            <a:off x="3408990" y="2841812"/>
            <a:ext cx="5374019" cy="307777"/>
          </a:xfrm>
          <a:prstGeom prst="rect">
            <a:avLst/>
          </a:prstGeom>
          <a:solidFill>
            <a:schemeClr val="accent4">
              <a:lumMod val="60000"/>
              <a:lumOff val="40000"/>
            </a:schemeClr>
          </a:solidFill>
          <a:ln w="19050">
            <a:solidFill>
              <a:schemeClr val="tx1"/>
            </a:solidFill>
          </a:ln>
        </p:spPr>
        <p:txBody>
          <a:bodyPr wrap="square" rtlCol="0">
            <a:spAutoFit/>
          </a:bodyPr>
          <a:lstStyle/>
          <a:p>
            <a:r>
              <a:rPr lang="en-US" sz="1400" b="1"/>
              <a:t>   DTN flow enablement (</a:t>
            </a:r>
            <a:r>
              <a:rPr lang="en-US" sz="1400" b="1" err="1"/>
              <a:t>ElectraLink</a:t>
            </a:r>
            <a:r>
              <a:rPr lang="en-US" sz="1400" b="1"/>
              <a:t> / DIP integration)</a:t>
            </a:r>
            <a:endParaRPr lang="en-GB" sz="1400" b="1"/>
          </a:p>
        </p:txBody>
      </p:sp>
      <p:sp>
        <p:nvSpPr>
          <p:cNvPr id="25" name="TextBox 24">
            <a:extLst>
              <a:ext uri="{FF2B5EF4-FFF2-40B4-BE49-F238E27FC236}">
                <a16:creationId xmlns:a16="http://schemas.microsoft.com/office/drawing/2014/main" id="{E283E272-D176-F19D-9FBD-783BCEE161A4}"/>
              </a:ext>
            </a:extLst>
          </p:cNvPr>
          <p:cNvSpPr txBox="1"/>
          <p:nvPr/>
        </p:nvSpPr>
        <p:spPr>
          <a:xfrm>
            <a:off x="5405079" y="549566"/>
            <a:ext cx="767118" cy="276999"/>
          </a:xfrm>
          <a:prstGeom prst="rect">
            <a:avLst/>
          </a:prstGeom>
          <a:solidFill>
            <a:srgbClr val="FFC000"/>
          </a:solidFill>
          <a:ln w="38100">
            <a:solidFill>
              <a:schemeClr val="tx1"/>
            </a:solidFill>
          </a:ln>
        </p:spPr>
        <p:txBody>
          <a:bodyPr wrap="square" rtlCol="0">
            <a:spAutoFit/>
          </a:bodyPr>
          <a:lstStyle/>
          <a:p>
            <a:r>
              <a:rPr lang="en-GB" sz="1200" b="1"/>
              <a:t>Testing</a:t>
            </a:r>
          </a:p>
        </p:txBody>
      </p:sp>
      <p:cxnSp>
        <p:nvCxnSpPr>
          <p:cNvPr id="28" name="Straight Connector 27">
            <a:extLst>
              <a:ext uri="{FF2B5EF4-FFF2-40B4-BE49-F238E27FC236}">
                <a16:creationId xmlns:a16="http://schemas.microsoft.com/office/drawing/2014/main" id="{C3A8D8EE-DE0A-86A3-D1A0-2D8095A1DEA5}"/>
              </a:ext>
            </a:extLst>
          </p:cNvPr>
          <p:cNvCxnSpPr>
            <a:cxnSpLocks/>
          </p:cNvCxnSpPr>
          <p:nvPr/>
        </p:nvCxnSpPr>
        <p:spPr>
          <a:xfrm>
            <a:off x="5779008" y="826565"/>
            <a:ext cx="0" cy="5784547"/>
          </a:xfrm>
          <a:prstGeom prst="line">
            <a:avLst/>
          </a:prstGeom>
          <a:ln w="57150">
            <a:solidFill>
              <a:srgbClr val="FFC000"/>
            </a:solidFill>
          </a:ln>
        </p:spPr>
        <p:style>
          <a:lnRef idx="2">
            <a:schemeClr val="dk1"/>
          </a:lnRef>
          <a:fillRef idx="0">
            <a:schemeClr val="dk1"/>
          </a:fillRef>
          <a:effectRef idx="1">
            <a:schemeClr val="dk1"/>
          </a:effectRef>
          <a:fontRef idx="minor">
            <a:schemeClr val="tx1"/>
          </a:fontRef>
        </p:style>
      </p:cxnSp>
      <p:pic>
        <p:nvPicPr>
          <p:cNvPr id="34" name="Picture 33">
            <a:extLst>
              <a:ext uri="{FF2B5EF4-FFF2-40B4-BE49-F238E27FC236}">
                <a16:creationId xmlns:a16="http://schemas.microsoft.com/office/drawing/2014/main" id="{B700AC34-97E2-39DE-5A26-CDBFAA2DA936}"/>
              </a:ext>
            </a:extLst>
          </p:cNvPr>
          <p:cNvPicPr>
            <a:picLocks noChangeAspect="1"/>
          </p:cNvPicPr>
          <p:nvPr/>
        </p:nvPicPr>
        <p:blipFill>
          <a:blip r:embed="rId3"/>
          <a:stretch>
            <a:fillRect/>
          </a:stretch>
        </p:blipFill>
        <p:spPr>
          <a:xfrm>
            <a:off x="8652743" y="425751"/>
            <a:ext cx="368990" cy="368990"/>
          </a:xfrm>
          <a:prstGeom prst="rect">
            <a:avLst/>
          </a:prstGeom>
          <a:solidFill>
            <a:srgbClr val="0070C0"/>
          </a:solidFill>
        </p:spPr>
      </p:pic>
      <p:cxnSp>
        <p:nvCxnSpPr>
          <p:cNvPr id="38" name="Straight Connector 37">
            <a:extLst>
              <a:ext uri="{FF2B5EF4-FFF2-40B4-BE49-F238E27FC236}">
                <a16:creationId xmlns:a16="http://schemas.microsoft.com/office/drawing/2014/main" id="{0F4693A3-069D-D3E2-C1F5-B418A9880B6A}"/>
              </a:ext>
            </a:extLst>
          </p:cNvPr>
          <p:cNvCxnSpPr>
            <a:cxnSpLocks/>
          </p:cNvCxnSpPr>
          <p:nvPr/>
        </p:nvCxnSpPr>
        <p:spPr>
          <a:xfrm>
            <a:off x="8837238" y="794741"/>
            <a:ext cx="0" cy="5841105"/>
          </a:xfrm>
          <a:prstGeom prst="line">
            <a:avLst/>
          </a:prstGeom>
          <a:ln w="76200">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081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C99B-AAFB-E7F3-F965-DC545E64E126}"/>
              </a:ext>
            </a:extLst>
          </p:cNvPr>
          <p:cNvSpPr>
            <a:spLocks noGrp="1"/>
          </p:cNvSpPr>
          <p:nvPr>
            <p:ph type="ctrTitle"/>
          </p:nvPr>
        </p:nvSpPr>
        <p:spPr/>
        <p:txBody>
          <a:bodyPr>
            <a:normAutofit/>
          </a:bodyPr>
          <a:lstStyle/>
          <a:p>
            <a:pPr algn="ctr"/>
            <a:r>
              <a:rPr lang="en-GB" sz="6000"/>
              <a:t>Any questions?</a:t>
            </a:r>
          </a:p>
        </p:txBody>
      </p:sp>
    </p:spTree>
    <p:extLst>
      <p:ext uri="{BB962C8B-B14F-4D97-AF65-F5344CB8AC3E}">
        <p14:creationId xmlns:p14="http://schemas.microsoft.com/office/powerpoint/2010/main" val="81909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A282-07D5-E5B4-A268-C7BE7E4FAAED}"/>
              </a:ext>
            </a:extLst>
          </p:cNvPr>
          <p:cNvSpPr>
            <a:spLocks noGrp="1"/>
          </p:cNvSpPr>
          <p:nvPr>
            <p:ph type="ctrTitle"/>
          </p:nvPr>
        </p:nvSpPr>
        <p:spPr/>
        <p:txBody>
          <a:bodyPr>
            <a:normAutofit fontScale="90000"/>
          </a:bodyPr>
          <a:lstStyle/>
          <a:p>
            <a:r>
              <a:rPr lang="en-GB"/>
              <a:t>DIP Change Report</a:t>
            </a:r>
          </a:p>
        </p:txBody>
      </p:sp>
      <p:sp>
        <p:nvSpPr>
          <p:cNvPr id="3" name="Subtitle 2">
            <a:extLst>
              <a:ext uri="{FF2B5EF4-FFF2-40B4-BE49-F238E27FC236}">
                <a16:creationId xmlns:a16="http://schemas.microsoft.com/office/drawing/2014/main" id="{25BF805E-2609-AEBD-3C63-A8227D8D897C}"/>
              </a:ext>
            </a:extLst>
          </p:cNvPr>
          <p:cNvSpPr>
            <a:spLocks noGrp="1"/>
          </p:cNvSpPr>
          <p:nvPr>
            <p:ph type="subTitle" idx="1"/>
          </p:nvPr>
        </p:nvSpPr>
        <p:spPr/>
        <p:txBody>
          <a:bodyPr/>
          <a:lstStyle/>
          <a:p>
            <a:r>
              <a:rPr lang="en-GB"/>
              <a:t>03</a:t>
            </a:r>
          </a:p>
        </p:txBody>
      </p:sp>
      <p:sp>
        <p:nvSpPr>
          <p:cNvPr id="4" name="Text Placeholder 3">
            <a:extLst>
              <a:ext uri="{FF2B5EF4-FFF2-40B4-BE49-F238E27FC236}">
                <a16:creationId xmlns:a16="http://schemas.microsoft.com/office/drawing/2014/main" id="{60CA3407-914C-B638-3A42-D0A0FA0A319C}"/>
              </a:ext>
            </a:extLst>
          </p:cNvPr>
          <p:cNvSpPr>
            <a:spLocks noGrp="1"/>
          </p:cNvSpPr>
          <p:nvPr>
            <p:ph type="body" sz="quarter" idx="13"/>
          </p:nvPr>
        </p:nvSpPr>
        <p:spPr>
          <a:xfrm>
            <a:off x="381000" y="4048652"/>
            <a:ext cx="3723879" cy="785819"/>
          </a:xfrm>
        </p:spPr>
        <p:txBody>
          <a:bodyPr/>
          <a:lstStyle/>
          <a:p>
            <a:r>
              <a:rPr lang="en-GB" sz="1500"/>
              <a:t>Sean Dryden-Woods, Senior Change Lead</a:t>
            </a:r>
          </a:p>
          <a:p>
            <a:endParaRPr lang="en-GB" sz="1500"/>
          </a:p>
          <a:p>
            <a:endParaRPr lang="en-GB" sz="1500"/>
          </a:p>
        </p:txBody>
      </p:sp>
    </p:spTree>
    <p:extLst>
      <p:ext uri="{BB962C8B-B14F-4D97-AF65-F5344CB8AC3E}">
        <p14:creationId xmlns:p14="http://schemas.microsoft.com/office/powerpoint/2010/main" val="801572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4D4E-892B-917D-EB85-136E3E9E765D}"/>
              </a:ext>
            </a:extLst>
          </p:cNvPr>
          <p:cNvSpPr>
            <a:spLocks noGrp="1"/>
          </p:cNvSpPr>
          <p:nvPr>
            <p:ph type="title"/>
          </p:nvPr>
        </p:nvSpPr>
        <p:spPr/>
        <p:txBody>
          <a:bodyPr/>
          <a:lstStyle/>
          <a:p>
            <a:r>
              <a:rPr lang="en-GB">
                <a:cs typeface="Arial"/>
              </a:rPr>
              <a:t>DIP Change Request (CR) updates</a:t>
            </a:r>
            <a:endParaRPr lang="en-GB"/>
          </a:p>
        </p:txBody>
      </p:sp>
      <p:graphicFrame>
        <p:nvGraphicFramePr>
          <p:cNvPr id="6" name="Content Placeholder 5">
            <a:extLst>
              <a:ext uri="{FF2B5EF4-FFF2-40B4-BE49-F238E27FC236}">
                <a16:creationId xmlns:a16="http://schemas.microsoft.com/office/drawing/2014/main" id="{BAB1FC2C-A1FB-80C4-D4A1-F03812665DC9}"/>
              </a:ext>
            </a:extLst>
          </p:cNvPr>
          <p:cNvGraphicFramePr>
            <a:graphicFrameLocks noGrp="1"/>
          </p:cNvGraphicFramePr>
          <p:nvPr>
            <p:ph idx="1"/>
            <p:extLst>
              <p:ext uri="{D42A27DB-BD31-4B8C-83A1-F6EECF244321}">
                <p14:modId xmlns:p14="http://schemas.microsoft.com/office/powerpoint/2010/main" val="2799352010"/>
              </p:ext>
            </p:extLst>
          </p:nvPr>
        </p:nvGraphicFramePr>
        <p:xfrm>
          <a:off x="381000" y="1825625"/>
          <a:ext cx="11439524" cy="4327210"/>
        </p:xfrm>
        <a:graphic>
          <a:graphicData uri="http://schemas.openxmlformats.org/drawingml/2006/table">
            <a:tbl>
              <a:tblPr firstRow="1" bandRow="1">
                <a:tableStyleId>{5C22544A-7EE6-4342-B048-85BDC9FD1C3A}</a:tableStyleId>
              </a:tblPr>
              <a:tblGrid>
                <a:gridCol w="2859881">
                  <a:extLst>
                    <a:ext uri="{9D8B030D-6E8A-4147-A177-3AD203B41FA5}">
                      <a16:colId xmlns:a16="http://schemas.microsoft.com/office/drawing/2014/main" val="149039127"/>
                    </a:ext>
                  </a:extLst>
                </a:gridCol>
                <a:gridCol w="2859881">
                  <a:extLst>
                    <a:ext uri="{9D8B030D-6E8A-4147-A177-3AD203B41FA5}">
                      <a16:colId xmlns:a16="http://schemas.microsoft.com/office/drawing/2014/main" val="3970131904"/>
                    </a:ext>
                  </a:extLst>
                </a:gridCol>
                <a:gridCol w="2859881">
                  <a:extLst>
                    <a:ext uri="{9D8B030D-6E8A-4147-A177-3AD203B41FA5}">
                      <a16:colId xmlns:a16="http://schemas.microsoft.com/office/drawing/2014/main" val="1206595708"/>
                    </a:ext>
                  </a:extLst>
                </a:gridCol>
                <a:gridCol w="2859881">
                  <a:extLst>
                    <a:ext uri="{9D8B030D-6E8A-4147-A177-3AD203B41FA5}">
                      <a16:colId xmlns:a16="http://schemas.microsoft.com/office/drawing/2014/main" val="1667466726"/>
                    </a:ext>
                  </a:extLst>
                </a:gridCol>
              </a:tblGrid>
              <a:tr h="370840">
                <a:tc>
                  <a:txBody>
                    <a:bodyPr/>
                    <a:lstStyle/>
                    <a:p>
                      <a:pPr algn="ctr">
                        <a:lnSpc>
                          <a:spcPts val="1300"/>
                        </a:lnSpc>
                        <a:spcAft>
                          <a:spcPts val="500"/>
                        </a:spcAft>
                        <a:buNone/>
                        <a:tabLst>
                          <a:tab pos="6570980" algn="r"/>
                        </a:tabLst>
                      </a:pPr>
                      <a:r>
                        <a:rPr lang="en-US" sz="10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CR</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ts val="1300"/>
                        </a:lnSpc>
                        <a:spcAft>
                          <a:spcPts val="500"/>
                        </a:spcAft>
                        <a:buNone/>
                        <a:tabLst>
                          <a:tab pos="6570980" algn="r"/>
                        </a:tabLst>
                      </a:pPr>
                      <a:r>
                        <a:rPr lang="en-US" sz="10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Stage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ts val="1300"/>
                        </a:lnSpc>
                        <a:spcAft>
                          <a:spcPts val="500"/>
                        </a:spcAft>
                        <a:buNone/>
                        <a:tabLst>
                          <a:tab pos="6570980" algn="r"/>
                        </a:tabLst>
                      </a:pPr>
                      <a:r>
                        <a:rPr lang="en-US" sz="10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Progression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ts val="1300"/>
                        </a:lnSpc>
                        <a:spcAft>
                          <a:spcPts val="500"/>
                        </a:spcAft>
                        <a:buNone/>
                        <a:tabLst>
                          <a:tab pos="6570980" algn="r"/>
                        </a:tabLst>
                      </a:pPr>
                      <a:r>
                        <a:rPr lang="en-US" sz="10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Explanation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746593"/>
                  </a:ext>
                </a:extLst>
              </a:tr>
              <a:tr h="370840">
                <a:tc>
                  <a:txBody>
                    <a:bodyPr/>
                    <a:lstStyle/>
                    <a:p>
                      <a:pPr algn="ctr">
                        <a:lnSpc>
                          <a:spcPct val="115000"/>
                        </a:lnSpc>
                        <a:spcAft>
                          <a:spcPts val="500"/>
                        </a:spcAft>
                        <a:buNone/>
                        <a:tabLst>
                          <a:tab pos="6570980" algn="r"/>
                        </a:tabLst>
                      </a:pP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rPr>
                        <a:t>DCR</a:t>
                      </a: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0005 'Extending SIT-A Testing Environment</a:t>
                      </a:r>
                      <a:r>
                        <a:rPr lang="en-US" sz="1000" b="0">
                          <a:solidFill>
                            <a:schemeClr val="accent1"/>
                          </a:solidFill>
                          <a:effectLst/>
                          <a:latin typeface="Arial" panose="020B0604020202020204" pitchFamily="34" charset="0"/>
                          <a:ea typeface="Arial" panose="020B0604020202020204" pitchFamily="34" charset="0"/>
                          <a:cs typeface="Arial" panose="020B0604020202020204" pitchFamily="34" charset="0"/>
                        </a:rPr>
                        <a:t> ​</a:t>
                      </a:r>
                      <a:endParaRPr lang="en-GB" sz="1000" b="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Open, workgroup.</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Further assessment, industry workgroup</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The DIP Manager is holding workgroups to support this CR. The most recent workgroup was held on </a:t>
                      </a:r>
                      <a:r>
                        <a:rPr lang="en-US" sz="1000" b="0" u="sng">
                          <a:solidFill>
                            <a:schemeClr val="tx1"/>
                          </a:solidFill>
                          <a:effectLst/>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5 March 2026</a:t>
                      </a: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 The workgroup focused on the DIP Manager system release process, </a:t>
                      </a:r>
                      <a:r>
                        <a:rPr lang="en-US" sz="1000" b="0" u="sng">
                          <a:solidFill>
                            <a:schemeClr val="tx1"/>
                          </a:solidFill>
                          <a:effectLst/>
                          <a:latin typeface="Arial" panose="020B0604020202020204" pitchFamily="34" charset="0"/>
                          <a:ea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 forward schedule of system changes</a:t>
                      </a: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 and the testing environment used by the DIP Manager. ​</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3708791"/>
                  </a:ext>
                </a:extLst>
              </a:tr>
              <a:tr h="370840">
                <a:tc>
                  <a:txBody>
                    <a:bodyPr/>
                    <a:lstStyle/>
                    <a:p>
                      <a:pPr algn="ctr">
                        <a:lnSpc>
                          <a:spcPct val="115000"/>
                        </a:lnSpc>
                        <a:spcAft>
                          <a:spcPts val="500"/>
                        </a:spcAft>
                        <a:buNone/>
                        <a:tabLst>
                          <a:tab pos="6570980" algn="r"/>
                        </a:tabLst>
                      </a:pP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rPr>
                        <a:t>DCR</a:t>
                      </a: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0006 'Management of Significant DIP incidents.'</a:t>
                      </a:r>
                      <a:r>
                        <a:rPr lang="en-US" sz="1000" b="0">
                          <a:solidFill>
                            <a:schemeClr val="accent1"/>
                          </a:solidFill>
                          <a:effectLst/>
                          <a:latin typeface="Arial" panose="020B0604020202020204" pitchFamily="34" charset="0"/>
                          <a:ea typeface="Arial" panose="020B0604020202020204" pitchFamily="34" charset="0"/>
                          <a:cs typeface="Arial" panose="020B0604020202020204" pitchFamily="34" charset="0"/>
                        </a:rPr>
                        <a:t>​</a:t>
                      </a:r>
                      <a:endParaRPr lang="en-GB" sz="1000" b="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Open, upcoming consultation</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Further assessment post consultation</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The DIP Manager has been developing the legal text for this DIP CR to address the comments raised by consultation respondents. The DIP Manager is seeking to reconsult on this DIP CR later this month or early next month. ​</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3546830"/>
                  </a:ext>
                </a:extLst>
              </a:tr>
              <a:tr h="370840">
                <a:tc>
                  <a:txBody>
                    <a:bodyPr/>
                    <a:lstStyle/>
                    <a:p>
                      <a:pPr algn="ctr">
                        <a:lnSpc>
                          <a:spcPct val="115000"/>
                        </a:lnSpc>
                        <a:spcAft>
                          <a:spcPts val="500"/>
                        </a:spcAft>
                        <a:buNone/>
                        <a:tabLst>
                          <a:tab pos="6570980" algn="r"/>
                        </a:tabLst>
                      </a:pP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DCR0009 ‘DIP Status Error Messages affecting Licensed Distribution System Operators’</a:t>
                      </a:r>
                      <a:r>
                        <a:rPr lang="en-US" sz="1000" b="0">
                          <a:solidFill>
                            <a:schemeClr val="accent1"/>
                          </a:solidFill>
                          <a:effectLst/>
                          <a:latin typeface="Arial" panose="020B0604020202020204" pitchFamily="34" charset="0"/>
                          <a:ea typeface="Arial" panose="020B0604020202020204" pitchFamily="34" charset="0"/>
                          <a:cs typeface="Arial" panose="020B0604020202020204" pitchFamily="34" charset="0"/>
                        </a:rPr>
                        <a:t>​</a:t>
                      </a:r>
                      <a:endParaRPr lang="en-GB" sz="1000" b="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Open</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Raised</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The DIP Manager is addressing introducing the response codes into the DIP Rules before addressing how status error messages can be resolved​</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4960961"/>
                  </a:ext>
                </a:extLst>
              </a:tr>
              <a:tr h="370840">
                <a:tc>
                  <a:txBody>
                    <a:bodyPr/>
                    <a:lstStyle/>
                    <a:p>
                      <a:pPr algn="ctr">
                        <a:lnSpc>
                          <a:spcPct val="115000"/>
                        </a:lnSpc>
                        <a:spcAft>
                          <a:spcPts val="500"/>
                        </a:spcAft>
                        <a:buNone/>
                        <a:tabLst>
                          <a:tab pos="6570980" algn="r"/>
                        </a:tabLst>
                      </a:pP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DCR0011 Change to DIP Portal controls to allow Lead Admin to manage </a:t>
                      </a:r>
                      <a:r>
                        <a:rPr lang="en-US" sz="1000" b="0" u="sng" err="1">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organisation</a:t>
                      </a: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MFA reset</a:t>
                      </a:r>
                      <a:r>
                        <a:rPr lang="en-US" sz="1000" b="0">
                          <a:solidFill>
                            <a:schemeClr val="accent1"/>
                          </a:solidFill>
                          <a:effectLst/>
                          <a:latin typeface="Arial" panose="020B0604020202020204" pitchFamily="34" charset="0"/>
                          <a:ea typeface="Arial" panose="020B0604020202020204" pitchFamily="34" charset="0"/>
                          <a:cs typeface="Arial" panose="020B0604020202020204" pitchFamily="34" charset="0"/>
                        </a:rPr>
                        <a:t>​</a:t>
                      </a:r>
                      <a:endParaRPr lang="en-GB" sz="1000" b="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Open</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rgbClr val="000000"/>
                          </a:solidFill>
                          <a:effectLst/>
                          <a:latin typeface="Arial" panose="020B0604020202020204" pitchFamily="34" charset="0"/>
                          <a:ea typeface="Arial" panose="020B0604020202020204" pitchFamily="34" charset="0"/>
                          <a:cs typeface="Arial" panose="020B0604020202020204" pitchFamily="34" charset="0"/>
                        </a:rPr>
                        <a:t>Raised</a:t>
                      </a:r>
                      <a:endParaRPr lang="en-GB" sz="1000" b="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The DIP Manager has added this CR to the system backlog and is seeking to develop this change for the </a:t>
                      </a:r>
                      <a:r>
                        <a:rPr lang="en-US" sz="1000" b="0" u="sng">
                          <a:solidFill>
                            <a:schemeClr val="tx1"/>
                          </a:solidFill>
                          <a:effectLst/>
                          <a:latin typeface="Arial" panose="020B0604020202020204" pitchFamily="34" charset="0"/>
                          <a:ea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DIP Manager's November release</a:t>
                      </a: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 ​</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6956351"/>
                  </a:ext>
                </a:extLst>
              </a:tr>
              <a:tr h="370840">
                <a:tc>
                  <a:txBody>
                    <a:bodyPr/>
                    <a:lstStyle/>
                    <a:p>
                      <a:pPr algn="ctr">
                        <a:lnSpc>
                          <a:spcPct val="115000"/>
                        </a:lnSpc>
                        <a:spcAft>
                          <a:spcPts val="500"/>
                        </a:spcAft>
                        <a:buNone/>
                        <a:tabLst>
                          <a:tab pos="6570980" algn="r"/>
                        </a:tabLst>
                      </a:pP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rPr>
                        <a:t>DCR</a:t>
                      </a: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0012 'House Keeping Changes'</a:t>
                      </a:r>
                      <a:r>
                        <a:rPr lang="en-US" sz="1000" b="0">
                          <a:solidFill>
                            <a:schemeClr val="accent1"/>
                          </a:solidFill>
                          <a:effectLst/>
                          <a:latin typeface="Arial" panose="020B0604020202020204" pitchFamily="34" charset="0"/>
                          <a:ea typeface="Arial" panose="020B0604020202020204" pitchFamily="34" charset="0"/>
                          <a:cs typeface="Arial" panose="020B0604020202020204" pitchFamily="34" charset="0"/>
                        </a:rPr>
                        <a:t>​</a:t>
                      </a:r>
                      <a:endParaRPr lang="en-GB" sz="1000" b="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Open</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Initial Assessment</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The DIP Manager has drafted an </a:t>
                      </a:r>
                      <a:r>
                        <a:rPr lang="en-US" sz="1000" b="0" u="sng">
                          <a:solidFill>
                            <a:schemeClr val="tx1"/>
                          </a:solidFill>
                          <a:effectLst/>
                          <a:latin typeface="Arial" panose="020B0604020202020204" pitchFamily="34" charset="0"/>
                          <a:ea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Initial Assessment</a:t>
                      </a: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 and is seeking to implement this change in the coming weeks.​</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3589891"/>
                  </a:ext>
                </a:extLst>
              </a:tr>
            </a:tbl>
          </a:graphicData>
        </a:graphic>
      </p:graphicFrame>
    </p:spTree>
    <p:extLst>
      <p:ext uri="{BB962C8B-B14F-4D97-AF65-F5344CB8AC3E}">
        <p14:creationId xmlns:p14="http://schemas.microsoft.com/office/powerpoint/2010/main" val="251798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8">
            <a:extLst>
              <a:ext uri="{FF2B5EF4-FFF2-40B4-BE49-F238E27FC236}">
                <a16:creationId xmlns:a16="http://schemas.microsoft.com/office/drawing/2014/main" id="{92927EA6-F1DA-8A72-5D00-6AF9C9925B3B}"/>
              </a:ext>
            </a:extLst>
          </p:cNvPr>
          <p:cNvSpPr>
            <a:spLocks noGrp="1"/>
          </p:cNvSpPr>
          <p:nvPr>
            <p:ph type="body" sz="quarter" idx="16"/>
          </p:nvPr>
        </p:nvSpPr>
        <p:spPr>
          <a:xfrm>
            <a:off x="8407399" y="332963"/>
            <a:ext cx="3031535" cy="6008231"/>
          </a:xfrm>
        </p:spPr>
        <p:txBody>
          <a:bodyPr anchor="ctr"/>
          <a:lstStyle/>
          <a:p>
            <a:r>
              <a:rPr lang="en-US" sz="1400">
                <a:solidFill>
                  <a:schemeClr val="accent1"/>
                </a:solidFill>
              </a:rPr>
              <a:t>Introduction</a:t>
            </a:r>
            <a:r>
              <a:rPr lang="en-US" sz="1400"/>
              <a:t> </a:t>
            </a:r>
            <a:endParaRPr lang="en-GB" sz="1400"/>
          </a:p>
          <a:p>
            <a:pPr marL="342900" indent="-342900">
              <a:buFont typeface="+mj-lt"/>
              <a:buAutoNum type="arabicParenR"/>
            </a:pPr>
            <a:r>
              <a:rPr lang="en-GB" sz="1400"/>
              <a:t>Welcome and apologies, </a:t>
            </a:r>
            <a:r>
              <a:rPr lang="en-GB" sz="1400" b="0"/>
              <a:t>James Stokes, DCAB Chair </a:t>
            </a:r>
            <a:endParaRPr lang="en-GB" sz="1400" b="0">
              <a:cs typeface="Arial"/>
            </a:endParaRPr>
          </a:p>
          <a:p>
            <a:pPr lvl="1"/>
            <a:endParaRPr lang="en-US" sz="1400"/>
          </a:p>
          <a:p>
            <a:pPr lvl="1"/>
            <a:r>
              <a:rPr lang="en-US" sz="1400" b="1">
                <a:solidFill>
                  <a:schemeClr val="accent1"/>
                </a:solidFill>
              </a:rPr>
              <a:t>Information item(s) </a:t>
            </a:r>
            <a:endParaRPr lang="en-US" sz="1400" b="1">
              <a:solidFill>
                <a:schemeClr val="accent1"/>
              </a:solidFill>
              <a:cs typeface="Arial"/>
            </a:endParaRPr>
          </a:p>
          <a:p>
            <a:pPr marL="342900" indent="-342900">
              <a:buFont typeface="+mj-lt"/>
              <a:buAutoNum type="arabicParenR"/>
            </a:pPr>
            <a:r>
              <a:rPr lang="en-US" sz="1400"/>
              <a:t>DIP Manager Report, </a:t>
            </a:r>
            <a:r>
              <a:rPr lang="en-US" sz="1400" b="0"/>
              <a:t>Ayi Edet (AE), Rob Golding (RG)</a:t>
            </a:r>
            <a:endParaRPr lang="en-US" sz="1400" b="0">
              <a:cs typeface="Arial"/>
            </a:endParaRPr>
          </a:p>
          <a:p>
            <a:pPr marL="342900" indent="-342900">
              <a:buFont typeface="+mj-lt"/>
              <a:buAutoNum type="arabicParenR"/>
            </a:pPr>
            <a:r>
              <a:rPr lang="en-US" sz="1400"/>
              <a:t>DIP Manager Change</a:t>
            </a:r>
            <a:r>
              <a:rPr lang="en-US" sz="1400" b="0"/>
              <a:t> </a:t>
            </a:r>
            <a:r>
              <a:rPr lang="en-US" sz="1400"/>
              <a:t>Report</a:t>
            </a:r>
            <a:r>
              <a:rPr lang="en-US" sz="1400" b="0"/>
              <a:t>, Sean Dryden-Woods (SDW) </a:t>
            </a:r>
          </a:p>
          <a:p>
            <a:r>
              <a:rPr lang="en-US" sz="1400"/>
              <a:t>Discussion Items</a:t>
            </a:r>
          </a:p>
          <a:p>
            <a:r>
              <a:rPr lang="en-US" sz="1400"/>
              <a:t>4) </a:t>
            </a:r>
            <a:r>
              <a:rPr lang="en-US" sz="1400" b="0"/>
              <a:t>DIP Assurance Strategy, Taz Islam (TI)</a:t>
            </a:r>
          </a:p>
          <a:p>
            <a:r>
              <a:rPr lang="en-US" sz="1400">
                <a:solidFill>
                  <a:schemeClr val="accent1"/>
                </a:solidFill>
              </a:rPr>
              <a:t>Closing Items</a:t>
            </a:r>
            <a:endParaRPr lang="en-US" sz="1400"/>
          </a:p>
          <a:p>
            <a:r>
              <a:rPr lang="en-US" sz="1400"/>
              <a:t>5) </a:t>
            </a:r>
            <a:r>
              <a:rPr lang="en-US" sz="1400" b="0"/>
              <a:t>Actions and minutes, SDW</a:t>
            </a:r>
            <a:endParaRPr lang="en-US" sz="1400" b="0">
              <a:cs typeface="Arial"/>
            </a:endParaRPr>
          </a:p>
          <a:p>
            <a:r>
              <a:rPr lang="en-US" sz="1400"/>
              <a:t>6) </a:t>
            </a:r>
            <a:r>
              <a:rPr lang="en-US" sz="1400" b="0"/>
              <a:t>Any Other Business (AOB)</a:t>
            </a:r>
            <a:endParaRPr lang="en-US" sz="1400" b="0">
              <a:cs typeface="Arial"/>
            </a:endParaRPr>
          </a:p>
        </p:txBody>
      </p:sp>
      <p:pic>
        <p:nvPicPr>
          <p:cNvPr id="44" name="object 3">
            <a:extLst>
              <a:ext uri="{FF2B5EF4-FFF2-40B4-BE49-F238E27FC236}">
                <a16:creationId xmlns:a16="http://schemas.microsoft.com/office/drawing/2014/main" id="{1CFF0FBA-22BF-31D0-4FDB-81F85444520D}"/>
              </a:ext>
            </a:extLst>
          </p:cNvPr>
          <p:cNvPicPr>
            <a:picLocks noGrp="1"/>
          </p:cNvPicPr>
          <p:nvPr>
            <p:ph type="pic" sz="quarter" idx="13"/>
          </p:nvPr>
        </p:nvPicPr>
        <p:blipFill rotWithShape="1">
          <a:blip r:embed="rId2" cstate="print"/>
          <a:srcRect l="11" r="11"/>
          <a:stretch/>
        </p:blipFill>
        <p:spPr>
          <a:prstGeom prst="rect">
            <a:avLst/>
          </a:prstGeom>
        </p:spPr>
      </p:pic>
      <p:sp>
        <p:nvSpPr>
          <p:cNvPr id="36" name="Title 35">
            <a:extLst>
              <a:ext uri="{FF2B5EF4-FFF2-40B4-BE49-F238E27FC236}">
                <a16:creationId xmlns:a16="http://schemas.microsoft.com/office/drawing/2014/main" id="{9B2D2CF7-D1DC-7C6B-72C4-0B69DD0C14F6}"/>
              </a:ext>
            </a:extLst>
          </p:cNvPr>
          <p:cNvSpPr>
            <a:spLocks noGrp="1"/>
          </p:cNvSpPr>
          <p:nvPr>
            <p:ph type="title"/>
          </p:nvPr>
        </p:nvSpPr>
        <p:spPr/>
        <p:txBody>
          <a:bodyPr/>
          <a:lstStyle/>
          <a:p>
            <a:r>
              <a:rPr lang="en-GB"/>
              <a:t>DCAB016</a:t>
            </a:r>
          </a:p>
        </p:txBody>
      </p:sp>
      <p:sp>
        <p:nvSpPr>
          <p:cNvPr id="38" name="Text Placeholder 37">
            <a:extLst>
              <a:ext uri="{FF2B5EF4-FFF2-40B4-BE49-F238E27FC236}">
                <a16:creationId xmlns:a16="http://schemas.microsoft.com/office/drawing/2014/main" id="{79C743B8-7C15-0885-8E62-9E5256DDFCCE}"/>
              </a:ext>
            </a:extLst>
          </p:cNvPr>
          <p:cNvSpPr>
            <a:spLocks noGrp="1"/>
          </p:cNvSpPr>
          <p:nvPr>
            <p:ph type="body" sz="quarter" idx="14"/>
          </p:nvPr>
        </p:nvSpPr>
        <p:spPr/>
        <p:txBody>
          <a:bodyPr/>
          <a:lstStyle/>
          <a:p>
            <a:r>
              <a:rPr lang="en-GB"/>
              <a:t>Agenda</a:t>
            </a:r>
          </a:p>
        </p:txBody>
      </p:sp>
      <p:pic>
        <p:nvPicPr>
          <p:cNvPr id="45" name="Graphic 44">
            <a:extLst>
              <a:ext uri="{FF2B5EF4-FFF2-40B4-BE49-F238E27FC236}">
                <a16:creationId xmlns:a16="http://schemas.microsoft.com/office/drawing/2014/main" id="{0A610093-E5DD-F225-E82F-574ECCFE844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1395" y="6341194"/>
            <a:ext cx="982982" cy="133516"/>
          </a:xfrm>
          <a:prstGeom prst="rect">
            <a:avLst/>
          </a:prstGeom>
        </p:spPr>
      </p:pic>
    </p:spTree>
    <p:extLst>
      <p:ext uri="{BB962C8B-B14F-4D97-AF65-F5344CB8AC3E}">
        <p14:creationId xmlns:p14="http://schemas.microsoft.com/office/powerpoint/2010/main" val="46945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1F7F3-2214-AC89-4204-BD95D34BF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11036-2AB6-17D4-0AC0-C020416FFDC7}"/>
              </a:ext>
            </a:extLst>
          </p:cNvPr>
          <p:cNvSpPr>
            <a:spLocks noGrp="1"/>
          </p:cNvSpPr>
          <p:nvPr>
            <p:ph type="title"/>
          </p:nvPr>
        </p:nvSpPr>
        <p:spPr/>
        <p:txBody>
          <a:bodyPr/>
          <a:lstStyle/>
          <a:p>
            <a:r>
              <a:rPr lang="en-GB">
                <a:cs typeface="Arial"/>
              </a:rPr>
              <a:t>DIP CR updates</a:t>
            </a:r>
            <a:endParaRPr lang="en-GB"/>
          </a:p>
        </p:txBody>
      </p:sp>
      <p:graphicFrame>
        <p:nvGraphicFramePr>
          <p:cNvPr id="6" name="Content Placeholder 5">
            <a:extLst>
              <a:ext uri="{FF2B5EF4-FFF2-40B4-BE49-F238E27FC236}">
                <a16:creationId xmlns:a16="http://schemas.microsoft.com/office/drawing/2014/main" id="{7442AD12-8839-7B72-017B-8317D2B2DBC4}"/>
              </a:ext>
            </a:extLst>
          </p:cNvPr>
          <p:cNvGraphicFramePr>
            <a:graphicFrameLocks noGrp="1"/>
          </p:cNvGraphicFramePr>
          <p:nvPr>
            <p:ph idx="1"/>
            <p:extLst>
              <p:ext uri="{D42A27DB-BD31-4B8C-83A1-F6EECF244321}">
                <p14:modId xmlns:p14="http://schemas.microsoft.com/office/powerpoint/2010/main" val="302597837"/>
              </p:ext>
            </p:extLst>
          </p:nvPr>
        </p:nvGraphicFramePr>
        <p:xfrm>
          <a:off x="380999" y="1825624"/>
          <a:ext cx="11439524" cy="3828299"/>
        </p:xfrm>
        <a:graphic>
          <a:graphicData uri="http://schemas.openxmlformats.org/drawingml/2006/table">
            <a:tbl>
              <a:tblPr firstRow="1" bandRow="1">
                <a:tableStyleId>{5C22544A-7EE6-4342-B048-85BDC9FD1C3A}</a:tableStyleId>
              </a:tblPr>
              <a:tblGrid>
                <a:gridCol w="2859881">
                  <a:extLst>
                    <a:ext uri="{9D8B030D-6E8A-4147-A177-3AD203B41FA5}">
                      <a16:colId xmlns:a16="http://schemas.microsoft.com/office/drawing/2014/main" val="149039127"/>
                    </a:ext>
                  </a:extLst>
                </a:gridCol>
                <a:gridCol w="2859881">
                  <a:extLst>
                    <a:ext uri="{9D8B030D-6E8A-4147-A177-3AD203B41FA5}">
                      <a16:colId xmlns:a16="http://schemas.microsoft.com/office/drawing/2014/main" val="3970131904"/>
                    </a:ext>
                  </a:extLst>
                </a:gridCol>
                <a:gridCol w="2859881">
                  <a:extLst>
                    <a:ext uri="{9D8B030D-6E8A-4147-A177-3AD203B41FA5}">
                      <a16:colId xmlns:a16="http://schemas.microsoft.com/office/drawing/2014/main" val="1206595708"/>
                    </a:ext>
                  </a:extLst>
                </a:gridCol>
                <a:gridCol w="2859881">
                  <a:extLst>
                    <a:ext uri="{9D8B030D-6E8A-4147-A177-3AD203B41FA5}">
                      <a16:colId xmlns:a16="http://schemas.microsoft.com/office/drawing/2014/main" val="1667466726"/>
                    </a:ext>
                  </a:extLst>
                </a:gridCol>
              </a:tblGrid>
              <a:tr h="409624">
                <a:tc>
                  <a:txBody>
                    <a:bodyPr/>
                    <a:lstStyle/>
                    <a:p>
                      <a:pPr algn="ctr">
                        <a:lnSpc>
                          <a:spcPts val="1300"/>
                        </a:lnSpc>
                        <a:spcAft>
                          <a:spcPts val="500"/>
                        </a:spcAft>
                        <a:buNone/>
                        <a:tabLst>
                          <a:tab pos="6570980" algn="r"/>
                        </a:tabLst>
                      </a:pPr>
                      <a:r>
                        <a:rPr lang="en-US" sz="10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CR</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ts val="1300"/>
                        </a:lnSpc>
                        <a:spcAft>
                          <a:spcPts val="500"/>
                        </a:spcAft>
                        <a:buNone/>
                        <a:tabLst>
                          <a:tab pos="6570980" algn="r"/>
                        </a:tabLst>
                      </a:pPr>
                      <a:r>
                        <a:rPr lang="en-US" sz="10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Stage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ts val="1300"/>
                        </a:lnSpc>
                        <a:spcAft>
                          <a:spcPts val="500"/>
                        </a:spcAft>
                        <a:buNone/>
                        <a:tabLst>
                          <a:tab pos="6570980" algn="r"/>
                        </a:tabLst>
                      </a:pPr>
                      <a:r>
                        <a:rPr lang="en-US" sz="10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Progression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ts val="1300"/>
                        </a:lnSpc>
                        <a:spcAft>
                          <a:spcPts val="500"/>
                        </a:spcAft>
                        <a:buNone/>
                        <a:tabLst>
                          <a:tab pos="6570980" algn="r"/>
                        </a:tabLst>
                      </a:pPr>
                      <a:r>
                        <a:rPr lang="en-US" sz="10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Explanation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746593"/>
                  </a:ext>
                </a:extLst>
              </a:tr>
              <a:tr h="1532231">
                <a:tc>
                  <a:txBody>
                    <a:bodyPr/>
                    <a:lstStyle/>
                    <a:p>
                      <a:pPr algn="ctr">
                        <a:lnSpc>
                          <a:spcPct val="115000"/>
                        </a:lnSpc>
                        <a:spcAft>
                          <a:spcPts val="500"/>
                        </a:spcAft>
                        <a:buNone/>
                        <a:tabLst>
                          <a:tab pos="6570980" algn="r"/>
                        </a:tabLst>
                      </a:pP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rPr>
                        <a:t>DCR</a:t>
                      </a: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0014 'Restrict DCP Access to MPIDs and Certificates from the </a:t>
                      </a:r>
                      <a:r>
                        <a:rPr lang="en-US" sz="1000" b="0" u="sng" err="1">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Organisational</a:t>
                      </a: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Level to the DCP Level.'</a:t>
                      </a:r>
                      <a:r>
                        <a:rPr lang="en-US" sz="1000" b="0">
                          <a:solidFill>
                            <a:schemeClr val="accent1"/>
                          </a:solidFill>
                          <a:effectLst/>
                          <a:latin typeface="Arial" panose="020B0604020202020204" pitchFamily="34" charset="0"/>
                          <a:ea typeface="Arial" panose="020B0604020202020204" pitchFamily="34" charset="0"/>
                          <a:cs typeface="Arial" panose="020B0604020202020204" pitchFamily="34" charset="0"/>
                        </a:rPr>
                        <a:t> ​</a:t>
                      </a:r>
                      <a:endParaRPr lang="en-GB" sz="1000" b="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Open, new</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rgbClr val="000000"/>
                          </a:solidFill>
                          <a:effectLst/>
                          <a:latin typeface="Arial" panose="020B0604020202020204" pitchFamily="34" charset="0"/>
                          <a:ea typeface="Arial" panose="020B0604020202020204" pitchFamily="34" charset="0"/>
                          <a:cs typeface="Arial" panose="020B0604020202020204" pitchFamily="34" charset="0"/>
                        </a:rPr>
                        <a:t>Raised</a:t>
                      </a:r>
                      <a:endParaRPr lang="en-GB" sz="1000" b="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A DIP user submitted </a:t>
                      </a:r>
                      <a:r>
                        <a:rPr lang="en-US" sz="1000" b="0" u="sng">
                          <a:solidFill>
                            <a:schemeClr val="tx1"/>
                          </a:solidFill>
                          <a:effectLst/>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 0014</a:t>
                      </a: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 to address the problem that Connection Providers can access MPIDs of organizations they do not manage. The DIP Manager has added this issue to the system backlog and plans to implement functionality to restrict Connection Providers' access by </a:t>
                      </a:r>
                      <a:r>
                        <a:rPr lang="en-US" sz="1000" b="0" u="sng">
                          <a:solidFill>
                            <a:schemeClr val="tx1"/>
                          </a:solidFill>
                          <a:effectLst/>
                          <a:latin typeface="Arial" panose="020B0604020202020204" pitchFamily="34" charset="0"/>
                          <a:ea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November 2026</a:t>
                      </a: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3708791"/>
                  </a:ext>
                </a:extLst>
              </a:tr>
              <a:tr h="564285">
                <a:tc>
                  <a:txBody>
                    <a:bodyPr/>
                    <a:lstStyle/>
                    <a:p>
                      <a:pPr algn="ctr">
                        <a:lnSpc>
                          <a:spcPct val="115000"/>
                        </a:lnSpc>
                        <a:spcAft>
                          <a:spcPts val="500"/>
                        </a:spcAft>
                        <a:buNone/>
                        <a:tabLst>
                          <a:tab pos="6570980" algn="r"/>
                        </a:tabLst>
                      </a:pPr>
                      <a:r>
                        <a:rPr lang="en-US" sz="1000" b="0" u="sng">
                          <a:solidFill>
                            <a:schemeClr val="accent1"/>
                          </a:solidFill>
                          <a:effectLst/>
                          <a:latin typeface="Arial" panose="020B0604020202020204" pitchFamily="34" charset="0"/>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0015 'Introducing Level 3 and Level 4 response Codes into the DIP Rules</a:t>
                      </a:r>
                      <a:r>
                        <a:rPr lang="en-US" sz="1000" b="0">
                          <a:solidFill>
                            <a:schemeClr val="accent1"/>
                          </a:solidFill>
                          <a:effectLst/>
                          <a:latin typeface="Arial" panose="020B0604020202020204" pitchFamily="34" charset="0"/>
                          <a:ea typeface="Arial" panose="020B0604020202020204" pitchFamily="34" charset="0"/>
                          <a:cs typeface="Arial" panose="020B0604020202020204" pitchFamily="34" charset="0"/>
                        </a:rPr>
                        <a:t> ​</a:t>
                      </a:r>
                      <a:endParaRPr lang="en-GB" sz="1000" b="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Open, new, consultation</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Initial Assessment, Consultation</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The DIP Manager is </a:t>
                      </a:r>
                      <a:r>
                        <a:rPr lang="en-US" sz="1000" b="0" u="sng">
                          <a:solidFill>
                            <a:schemeClr val="tx1"/>
                          </a:solidFill>
                          <a:effectLst/>
                          <a:latin typeface="Arial" panose="020B0604020202020204" pitchFamily="34" charset="0"/>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consulting</a:t>
                      </a: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 on introducing Level 3 and Level 4 response codes into the DIP Rules ​</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3546830"/>
                  </a:ext>
                </a:extLst>
              </a:tr>
              <a:tr h="757874">
                <a:tc>
                  <a:txBody>
                    <a:bodyPr/>
                    <a:lstStyle/>
                    <a:p>
                      <a:pPr algn="ctr">
                        <a:lnSpc>
                          <a:spcPct val="115000"/>
                        </a:lnSpc>
                        <a:spcAft>
                          <a:spcPts val="500"/>
                        </a:spcAft>
                        <a:buNone/>
                        <a:tabLst>
                          <a:tab pos="6570980" algn="r"/>
                        </a:tabLst>
                      </a:pPr>
                      <a:r>
                        <a:rPr lang="en-US" sz="1000" b="0" u="sng">
                          <a:solidFill>
                            <a:schemeClr val="accent1"/>
                          </a:solidFill>
                          <a:effectLst/>
                          <a:latin typeface="Arial" panose="020B0604020202020204" pitchFamily="34" charset="0"/>
                          <a:ea typeface="Arial" panose="020B06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DCR0016 ‘</a:t>
                      </a:r>
                      <a:r>
                        <a:rPr lang="en-GB" sz="1000" b="0" u="sng">
                          <a:solidFill>
                            <a:schemeClr val="accent1"/>
                          </a:solidFill>
                          <a:effectLst/>
                          <a:latin typeface="Arial" panose="020B0604020202020204" pitchFamily="34" charset="0"/>
                          <a:ea typeface="Arial" panose="020B06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Implementation of the data refresh message to ensure alignment of the MHHS design.’</a:t>
                      </a:r>
                      <a:endParaRPr lang="en-GB" sz="1000" b="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New, Implemented  </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a:effectLst/>
                          <a:latin typeface="Arial" panose="020B0604020202020204" pitchFamily="34" charset="0"/>
                          <a:ea typeface="Arial" panose="020B0604020202020204" pitchFamily="34" charset="0"/>
                          <a:cs typeface="Times New Roman" panose="02020603050405020304" pitchFamily="18" charset="0"/>
                        </a:rPr>
                        <a:t>Implementation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The DIP Manager has drafted a Change Request with an initial and final assessment for the </a:t>
                      </a:r>
                      <a:r>
                        <a:rPr lang="en-US" sz="1000" b="0" u="sng">
                          <a:solidFill>
                            <a:schemeClr val="tx1"/>
                          </a:solidFill>
                          <a:effectLst/>
                          <a:latin typeface="Arial" panose="020B0604020202020204" pitchFamily="34" charset="0"/>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Balancing and Settlement Code Change Proposal 1607</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4960961"/>
                  </a:ext>
                </a:extLst>
              </a:tr>
              <a:tr h="564285">
                <a:tc>
                  <a:txBody>
                    <a:bodyPr/>
                    <a:lstStyle/>
                    <a:p>
                      <a:pPr algn="ctr">
                        <a:lnSpc>
                          <a:spcPct val="115000"/>
                        </a:lnSpc>
                        <a:spcAft>
                          <a:spcPts val="500"/>
                        </a:spcAft>
                        <a:buNone/>
                        <a:tabLst>
                          <a:tab pos="6570980" algn="r"/>
                        </a:tabLst>
                      </a:pPr>
                      <a:r>
                        <a:rPr lang="en-US" sz="1000" b="0" u="sng">
                          <a:solidFill>
                            <a:schemeClr val="accent1"/>
                          </a:solidFill>
                          <a:effectLst/>
                          <a:latin typeface="Arial" panose="020B0604020202020204" pitchFamily="34" charset="0"/>
                          <a:ea typeface="Arial" panose="020B06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DCR0017 ‘</a:t>
                      </a:r>
                      <a:r>
                        <a:rPr lang="en-GB" sz="1000" b="0" u="sng">
                          <a:solidFill>
                            <a:schemeClr val="accent1"/>
                          </a:solidFill>
                          <a:effectLst/>
                          <a:latin typeface="Arial" panose="020B0604020202020204" pitchFamily="34" charset="0"/>
                          <a:ea typeface="Arial" panose="020B06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Amendment of L4 Rejection Non Functional Timing Requirements and exemption.’</a:t>
                      </a:r>
                      <a:endParaRPr lang="en-GB" sz="1000" b="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New</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a:solidFill>
                            <a:srgbClr val="000000"/>
                          </a:solidFill>
                          <a:effectLst/>
                          <a:latin typeface="Arial" panose="020B0604020202020204" pitchFamily="34" charset="0"/>
                          <a:ea typeface="Arial" panose="020B0604020202020204" pitchFamily="34" charset="0"/>
                          <a:cs typeface="Arial" panose="020B0604020202020204" pitchFamily="34" charset="0"/>
                        </a:rPr>
                        <a:t>Raised</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500"/>
                        </a:spcAft>
                        <a:buNone/>
                        <a:tabLst>
                          <a:tab pos="6570980" algn="r"/>
                        </a:tabLst>
                      </a:pP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A DIP User submitted </a:t>
                      </a:r>
                      <a:r>
                        <a:rPr lang="en-US" sz="1000" b="0" u="sng">
                          <a:solidFill>
                            <a:schemeClr val="tx1"/>
                          </a:solidFill>
                          <a:effectLst/>
                          <a:latin typeface="Arial" panose="020B0604020202020204" pitchFamily="34" charset="0"/>
                          <a:ea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CR 0017</a:t>
                      </a:r>
                      <a:r>
                        <a:rPr lang="en-US" sz="1000" b="0">
                          <a:solidFill>
                            <a:schemeClr val="tx1"/>
                          </a:solidFill>
                          <a:effectLst/>
                          <a:latin typeface="Arial" panose="020B0604020202020204" pitchFamily="34" charset="0"/>
                          <a:ea typeface="Arial" panose="020B0604020202020204" pitchFamily="34" charset="0"/>
                          <a:cs typeface="Arial" panose="020B0604020202020204" pitchFamily="34" charset="0"/>
                        </a:rPr>
                        <a:t> to change the Level 4 validation timing requirements in the DIP Rules.</a:t>
                      </a:r>
                      <a:endParaRPr lang="en-GB" sz="1000" b="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6956351"/>
                  </a:ext>
                </a:extLst>
              </a:tr>
            </a:tbl>
          </a:graphicData>
        </a:graphic>
      </p:graphicFrame>
    </p:spTree>
    <p:extLst>
      <p:ext uri="{BB962C8B-B14F-4D97-AF65-F5344CB8AC3E}">
        <p14:creationId xmlns:p14="http://schemas.microsoft.com/office/powerpoint/2010/main" val="644565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E0A3-CD14-715C-AD0E-A68B918B3D39}"/>
              </a:ext>
            </a:extLst>
          </p:cNvPr>
          <p:cNvSpPr>
            <a:spLocks noGrp="1"/>
          </p:cNvSpPr>
          <p:nvPr>
            <p:ph type="title"/>
          </p:nvPr>
        </p:nvSpPr>
        <p:spPr/>
        <p:txBody>
          <a:bodyPr/>
          <a:lstStyle/>
          <a:p>
            <a:r>
              <a:rPr lang="en-GB">
                <a:cs typeface="Arial"/>
              </a:rPr>
              <a:t>Forward Schedule of System Change </a:t>
            </a:r>
            <a:endParaRPr lang="en-GB"/>
          </a:p>
        </p:txBody>
      </p:sp>
      <p:sp>
        <p:nvSpPr>
          <p:cNvPr id="3" name="Content Placeholder 2">
            <a:extLst>
              <a:ext uri="{FF2B5EF4-FFF2-40B4-BE49-F238E27FC236}">
                <a16:creationId xmlns:a16="http://schemas.microsoft.com/office/drawing/2014/main" id="{1AB9076D-A4F6-4D17-689C-6149EA87DF04}"/>
              </a:ext>
            </a:extLst>
          </p:cNvPr>
          <p:cNvSpPr>
            <a:spLocks noGrp="1"/>
          </p:cNvSpPr>
          <p:nvPr>
            <p:ph idx="1"/>
          </p:nvPr>
        </p:nvSpPr>
        <p:spPr/>
        <p:txBody>
          <a:bodyPr vert="horz" lIns="0" tIns="0" rIns="0" bIns="0" rtlCol="0" anchor="t">
            <a:noAutofit/>
          </a:bodyPr>
          <a:lstStyle/>
          <a:p>
            <a:r>
              <a:rPr lang="en-GB" sz="1800">
                <a:solidFill>
                  <a:srgbClr val="000000"/>
                </a:solidFill>
              </a:rPr>
              <a:t>The DIP Manager has developed a roadmap of change for system changes and enhancements, which it is seeking to implement over the next twelve months. Feedback on any of the changes detailed in the schedule is welcome. </a:t>
            </a:r>
            <a:endParaRPr lang="en-GB" sz="1800">
              <a:solidFill>
                <a:srgbClr val="000000"/>
              </a:solidFill>
              <a:cs typeface="Arial"/>
            </a:endParaRPr>
          </a:p>
          <a:p>
            <a:r>
              <a:rPr lang="en-GB" sz="1800">
                <a:solidFill>
                  <a:srgbClr val="000000"/>
                </a:solidFill>
              </a:rPr>
              <a:t>The forward schedule of system change (previously horizon scanning log) provides details on these changes and can be found here by following the link below: </a:t>
            </a:r>
            <a:endParaRPr lang="en-GB" sz="1800">
              <a:solidFill>
                <a:srgbClr val="000000"/>
              </a:solidFill>
              <a:cs typeface="Arial"/>
            </a:endParaRPr>
          </a:p>
          <a:p>
            <a:pPr marL="285750" indent="-285750">
              <a:buChar char="•"/>
            </a:pPr>
            <a:r>
              <a:rPr lang="en-GB" sz="1800">
                <a:solidFill>
                  <a:schemeClr val="accent1"/>
                </a:solidFill>
                <a:ea typeface="+mn-lt"/>
                <a:cs typeface="+mn-lt"/>
                <a:hlinkClick r:id="rId2">
                  <a:extLst>
                    <a:ext uri="{A12FA001-AC4F-418D-AE19-62706E023703}">
                      <ahyp:hlinkClr xmlns:ahyp="http://schemas.microsoft.com/office/drawing/2018/hyperlinkcolor" val="tx"/>
                    </a:ext>
                  </a:extLst>
                </a:hlinkClick>
              </a:rPr>
              <a:t>https://www.elexon.co.uk/data-integration-platform/documents/changes-and-releases/forward-schedule-of-system-change-2026-2027/</a:t>
            </a:r>
          </a:p>
          <a:p>
            <a:endParaRPr lang="en-GB" sz="1800">
              <a:cs typeface="Arial"/>
            </a:endParaRPr>
          </a:p>
          <a:p>
            <a:endParaRPr lang="en-GB">
              <a:cs typeface="Arial"/>
            </a:endParaRPr>
          </a:p>
          <a:p>
            <a:endParaRPr lang="en-GB">
              <a:cs typeface="Arial"/>
            </a:endParaRPr>
          </a:p>
        </p:txBody>
      </p:sp>
    </p:spTree>
    <p:extLst>
      <p:ext uri="{BB962C8B-B14F-4D97-AF65-F5344CB8AC3E}">
        <p14:creationId xmlns:p14="http://schemas.microsoft.com/office/powerpoint/2010/main" val="3151133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8A104-B256-EBC7-A476-6B2080D12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F1301-2E28-2DE8-9C57-58E679BDA36F}"/>
              </a:ext>
            </a:extLst>
          </p:cNvPr>
          <p:cNvSpPr>
            <a:spLocks noGrp="1"/>
          </p:cNvSpPr>
          <p:nvPr>
            <p:ph type="ctrTitle"/>
          </p:nvPr>
        </p:nvSpPr>
        <p:spPr/>
        <p:txBody>
          <a:bodyPr>
            <a:normAutofit/>
          </a:bodyPr>
          <a:lstStyle/>
          <a:p>
            <a:pPr algn="ctr"/>
            <a:r>
              <a:rPr lang="en-GB" sz="6000"/>
              <a:t>Any questions?</a:t>
            </a:r>
          </a:p>
        </p:txBody>
      </p:sp>
    </p:spTree>
    <p:extLst>
      <p:ext uri="{BB962C8B-B14F-4D97-AF65-F5344CB8AC3E}">
        <p14:creationId xmlns:p14="http://schemas.microsoft.com/office/powerpoint/2010/main" val="3543760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a:t>DIP Assurance Strategy </a:t>
            </a:r>
            <a:endParaRPr lang="en-GB" sz="4400"/>
          </a:p>
        </p:txBody>
      </p:sp>
      <p:sp>
        <p:nvSpPr>
          <p:cNvPr id="3" name="Subtitle 2"/>
          <p:cNvSpPr>
            <a:spLocks noGrp="1"/>
          </p:cNvSpPr>
          <p:nvPr>
            <p:ph type="subTitle" idx="1"/>
          </p:nvPr>
        </p:nvSpPr>
        <p:spPr/>
        <p:txBody>
          <a:bodyPr/>
          <a:lstStyle/>
          <a:p>
            <a:r>
              <a:rPr lang="en-US"/>
              <a:t>04</a:t>
            </a:r>
            <a:endParaRPr lang="en-GB"/>
          </a:p>
        </p:txBody>
      </p:sp>
      <p:sp>
        <p:nvSpPr>
          <p:cNvPr id="4" name="Text Placeholder 3"/>
          <p:cNvSpPr>
            <a:spLocks noGrp="1"/>
          </p:cNvSpPr>
          <p:nvPr>
            <p:ph type="body" sz="quarter" idx="13"/>
          </p:nvPr>
        </p:nvSpPr>
        <p:spPr/>
        <p:txBody>
          <a:bodyPr vert="horz" lIns="0" tIns="0" rIns="0" bIns="0" rtlCol="0" anchor="t">
            <a:noAutofit/>
          </a:bodyPr>
          <a:lstStyle/>
          <a:p>
            <a:r>
              <a:rPr lang="en-US"/>
              <a:t>DIP Manager – Tazwarul Islam </a:t>
            </a:r>
            <a:endParaRPr lang="en-GB"/>
          </a:p>
        </p:txBody>
      </p:sp>
    </p:spTree>
    <p:extLst>
      <p:ext uri="{BB962C8B-B14F-4D97-AF65-F5344CB8AC3E}">
        <p14:creationId xmlns:p14="http://schemas.microsoft.com/office/powerpoint/2010/main" val="1264382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1B15-422C-67CA-24BE-274EC242D222}"/>
              </a:ext>
            </a:extLst>
          </p:cNvPr>
          <p:cNvSpPr>
            <a:spLocks noGrp="1"/>
          </p:cNvSpPr>
          <p:nvPr>
            <p:ph type="title"/>
          </p:nvPr>
        </p:nvSpPr>
        <p:spPr/>
        <p:txBody>
          <a:bodyPr/>
          <a:lstStyle/>
          <a:p>
            <a:r>
              <a:rPr lang="en-US">
                <a:cs typeface="Arial"/>
              </a:rPr>
              <a:t>Risk Operating Plan Consultation </a:t>
            </a:r>
            <a:endParaRPr lang="en-US"/>
          </a:p>
        </p:txBody>
      </p:sp>
      <p:sp>
        <p:nvSpPr>
          <p:cNvPr id="3" name="Content Placeholder 2">
            <a:extLst>
              <a:ext uri="{FF2B5EF4-FFF2-40B4-BE49-F238E27FC236}">
                <a16:creationId xmlns:a16="http://schemas.microsoft.com/office/drawing/2014/main" id="{693A053E-10B1-8BF2-7D7C-5AF9A03840B0}"/>
              </a:ext>
            </a:extLst>
          </p:cNvPr>
          <p:cNvSpPr>
            <a:spLocks noGrp="1"/>
          </p:cNvSpPr>
          <p:nvPr>
            <p:ph idx="1"/>
          </p:nvPr>
        </p:nvSpPr>
        <p:spPr/>
        <p:txBody>
          <a:bodyPr vert="horz" lIns="0" tIns="0" rIns="0" bIns="0" rtlCol="0" anchor="t">
            <a:noAutofit/>
          </a:bodyPr>
          <a:lstStyle/>
          <a:p>
            <a:r>
              <a:rPr lang="en-US" sz="1800">
                <a:cs typeface="Arial"/>
              </a:rPr>
              <a:t>The DIP Manager has updated the DIP Manager </a:t>
            </a:r>
            <a:r>
              <a:rPr lang="en-US" sz="1800">
                <a:solidFill>
                  <a:schemeClr val="accent1"/>
                </a:solidFill>
                <a:cs typeface="Arial"/>
                <a:hlinkClick r:id="rId2">
                  <a:extLst>
                    <a:ext uri="{A12FA001-AC4F-418D-AE19-62706E023703}">
                      <ahyp:hlinkClr xmlns:ahyp="http://schemas.microsoft.com/office/drawing/2018/hyperlinkcolor" val="tx"/>
                    </a:ext>
                  </a:extLst>
                </a:hlinkClick>
              </a:rPr>
              <a:t>Risk Evaluation Document</a:t>
            </a:r>
            <a:r>
              <a:rPr lang="en-US" sz="1800">
                <a:cs typeface="Arial"/>
              </a:rPr>
              <a:t> (DM RED) and the DIP Manager </a:t>
            </a:r>
            <a:r>
              <a:rPr lang="en-US" sz="1800">
                <a:solidFill>
                  <a:schemeClr val="accent1"/>
                </a:solidFill>
                <a:cs typeface="Arial"/>
                <a:hlinkClick r:id="rId3">
                  <a:extLst>
                    <a:ext uri="{A12FA001-AC4F-418D-AE19-62706E023703}">
                      <ahyp:hlinkClr xmlns:ahyp="http://schemas.microsoft.com/office/drawing/2018/hyperlinkcolor" val="tx"/>
                    </a:ext>
                  </a:extLst>
                </a:hlinkClick>
              </a:rPr>
              <a:t>Risk Operating Plan</a:t>
            </a:r>
            <a:r>
              <a:rPr lang="en-US" sz="1800">
                <a:cs typeface="Arial"/>
              </a:rPr>
              <a:t> (DM ROP) following the consultation. </a:t>
            </a:r>
          </a:p>
          <a:p>
            <a:r>
              <a:rPr lang="en-US" sz="1800">
                <a:cs typeface="Arial"/>
              </a:rPr>
              <a:t>The DIP Manager has published a </a:t>
            </a:r>
            <a:r>
              <a:rPr lang="en-US" sz="1800">
                <a:solidFill>
                  <a:schemeClr val="accent1"/>
                </a:solidFill>
                <a:cs typeface="Arial"/>
                <a:hlinkClick r:id="rId4">
                  <a:extLst>
                    <a:ext uri="{A12FA001-AC4F-418D-AE19-62706E023703}">
                      <ahyp:hlinkClr xmlns:ahyp="http://schemas.microsoft.com/office/drawing/2018/hyperlinkcolor" val="tx"/>
                    </a:ext>
                  </a:extLst>
                </a:hlinkClick>
              </a:rPr>
              <a:t>summary of the consultation</a:t>
            </a:r>
            <a:r>
              <a:rPr lang="en-US" sz="1800">
                <a:solidFill>
                  <a:schemeClr val="accent1"/>
                </a:solidFill>
                <a:cs typeface="Arial"/>
              </a:rPr>
              <a:t> </a:t>
            </a:r>
          </a:p>
          <a:p>
            <a:pPr marL="342900" indent="-342900">
              <a:buChar char="•"/>
            </a:pPr>
            <a:r>
              <a:rPr lang="en-US" sz="1800">
                <a:cs typeface="Arial"/>
              </a:rPr>
              <a:t>Overall respondents were happy with the </a:t>
            </a:r>
            <a:r>
              <a:rPr lang="en-US" sz="1800" err="1">
                <a:cs typeface="Arial"/>
              </a:rPr>
              <a:t>Assuran</a:t>
            </a:r>
            <a:r>
              <a:rPr lang="en-US" sz="1800">
                <a:cs typeface="Arial"/>
              </a:rPr>
              <a:t>ce Strategy for DIP Users</a:t>
            </a:r>
          </a:p>
          <a:p>
            <a:pPr marL="342900" indent="-342900">
              <a:buChar char="•"/>
            </a:pPr>
            <a:r>
              <a:rPr lang="en-US" sz="1800">
                <a:cs typeface="Arial"/>
              </a:rPr>
              <a:t>There were some comments on widening the Assurance Strategy to encompass all DIP Participants </a:t>
            </a:r>
          </a:p>
          <a:p>
            <a:pPr marL="342900" indent="-342900">
              <a:buChar char="•"/>
            </a:pPr>
            <a:endParaRPr lang="en-US">
              <a:cs typeface="Arial"/>
            </a:endParaRPr>
          </a:p>
          <a:p>
            <a:pPr marL="342900" indent="-342900">
              <a:buChar char="•"/>
            </a:pPr>
            <a:endParaRPr lang="en-US">
              <a:cs typeface="Arial"/>
            </a:endParaRPr>
          </a:p>
          <a:p>
            <a:endParaRPr lang="en-US">
              <a:cs typeface="Arial"/>
            </a:endParaRPr>
          </a:p>
          <a:p>
            <a:endParaRPr lang="en-US">
              <a:cs typeface="Arial"/>
            </a:endParaRPr>
          </a:p>
          <a:p>
            <a:endParaRPr lang="en-US">
              <a:cs typeface="Arial"/>
            </a:endParaRPr>
          </a:p>
          <a:p>
            <a:endParaRPr lang="en-US">
              <a:cs typeface="Arial"/>
            </a:endParaRPr>
          </a:p>
          <a:p>
            <a:endParaRPr lang="en-US">
              <a:cs typeface="Arial"/>
            </a:endParaRPr>
          </a:p>
        </p:txBody>
      </p:sp>
    </p:spTree>
    <p:extLst>
      <p:ext uri="{BB962C8B-B14F-4D97-AF65-F5344CB8AC3E}">
        <p14:creationId xmlns:p14="http://schemas.microsoft.com/office/powerpoint/2010/main" val="221248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8E873-E93E-27A1-6FCF-73FF6CE95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806CC-3670-BCF3-9F1A-455B8EC34354}"/>
              </a:ext>
            </a:extLst>
          </p:cNvPr>
          <p:cNvSpPr>
            <a:spLocks noGrp="1"/>
          </p:cNvSpPr>
          <p:nvPr>
            <p:ph type="title"/>
          </p:nvPr>
        </p:nvSpPr>
        <p:spPr/>
        <p:txBody>
          <a:bodyPr/>
          <a:lstStyle/>
          <a:p>
            <a:r>
              <a:rPr lang="en-US">
                <a:cs typeface="Arial"/>
              </a:rPr>
              <a:t>DIP Manager Escalation Guidance Note</a:t>
            </a:r>
          </a:p>
        </p:txBody>
      </p:sp>
      <p:sp>
        <p:nvSpPr>
          <p:cNvPr id="3" name="Content Placeholder 2">
            <a:extLst>
              <a:ext uri="{FF2B5EF4-FFF2-40B4-BE49-F238E27FC236}">
                <a16:creationId xmlns:a16="http://schemas.microsoft.com/office/drawing/2014/main" id="{212C64CE-B804-4CBB-58C2-B30FAEE8BA88}"/>
              </a:ext>
            </a:extLst>
          </p:cNvPr>
          <p:cNvSpPr>
            <a:spLocks noGrp="1"/>
          </p:cNvSpPr>
          <p:nvPr>
            <p:ph idx="1"/>
          </p:nvPr>
        </p:nvSpPr>
        <p:spPr/>
        <p:txBody>
          <a:bodyPr vert="horz" lIns="0" tIns="0" rIns="0" bIns="0" rtlCol="0" anchor="t">
            <a:noAutofit/>
          </a:bodyPr>
          <a:lstStyle/>
          <a:p>
            <a:r>
              <a:rPr lang="en-US" sz="1800">
                <a:cs typeface="Arial"/>
              </a:rPr>
              <a:t>The DM has been developing a </a:t>
            </a:r>
            <a:r>
              <a:rPr lang="en-US" sz="1800">
                <a:solidFill>
                  <a:schemeClr val="accent1"/>
                </a:solidFill>
                <a:cs typeface="Arial"/>
                <a:hlinkClick r:id="rId2">
                  <a:extLst>
                    <a:ext uri="{A12FA001-AC4F-418D-AE19-62706E023703}">
                      <ahyp:hlinkClr xmlns:ahyp="http://schemas.microsoft.com/office/drawing/2018/hyperlinkcolor" val="tx"/>
                    </a:ext>
                  </a:extLst>
                </a:hlinkClick>
              </a:rPr>
              <a:t>guidance note</a:t>
            </a:r>
            <a:r>
              <a:rPr lang="en-US" sz="1800">
                <a:solidFill>
                  <a:schemeClr val="accent1"/>
                </a:solidFill>
                <a:cs typeface="Arial"/>
              </a:rPr>
              <a:t> </a:t>
            </a:r>
            <a:r>
              <a:rPr lang="en-US" sz="1800">
                <a:cs typeface="Arial"/>
              </a:rPr>
              <a:t>for DIP Users regarding the routes of escalation the DM can take</a:t>
            </a:r>
          </a:p>
          <a:p>
            <a:r>
              <a:rPr lang="en-US" sz="1800">
                <a:cs typeface="Arial"/>
              </a:rPr>
              <a:t>The three escalation paths are</a:t>
            </a:r>
          </a:p>
          <a:p>
            <a:pPr marL="342900" indent="-342900">
              <a:buChar char="•"/>
            </a:pPr>
            <a:r>
              <a:rPr lang="en-US" sz="1800">
                <a:ea typeface="+mn-lt"/>
                <a:cs typeface="+mn-lt"/>
              </a:rPr>
              <a:t>DIP Manager</a:t>
            </a:r>
            <a:r>
              <a:rPr lang="en-US" sz="1800">
                <a:cs typeface="Arial"/>
              </a:rPr>
              <a:t> Escalation</a:t>
            </a:r>
          </a:p>
          <a:p>
            <a:pPr marL="342900" indent="-342900">
              <a:buChar char="•"/>
            </a:pPr>
            <a:r>
              <a:rPr lang="en-US" sz="1800">
                <a:cs typeface="Arial"/>
              </a:rPr>
              <a:t>Code Body Escalation </a:t>
            </a:r>
          </a:p>
          <a:p>
            <a:pPr marL="342900" indent="-342900">
              <a:buChar char="•"/>
            </a:pPr>
            <a:r>
              <a:rPr lang="en-US" sz="1800">
                <a:cs typeface="Arial"/>
              </a:rPr>
              <a:t>Authority Escalation </a:t>
            </a:r>
          </a:p>
          <a:p>
            <a:r>
              <a:rPr lang="en-US" sz="1800">
                <a:cs typeface="Arial"/>
              </a:rPr>
              <a:t>The DM will consider escalating issues if the criteria meet a 'high' non-compliance rating (see next slide)</a:t>
            </a:r>
          </a:p>
          <a:p>
            <a:endParaRPr lang="en-US">
              <a:cs typeface="Arial"/>
            </a:endParaRPr>
          </a:p>
          <a:p>
            <a:endParaRPr lang="en-US">
              <a:cs typeface="Arial"/>
            </a:endParaRPr>
          </a:p>
          <a:p>
            <a:endParaRPr lang="en-US">
              <a:cs typeface="Arial"/>
            </a:endParaRPr>
          </a:p>
        </p:txBody>
      </p:sp>
    </p:spTree>
    <p:extLst>
      <p:ext uri="{BB962C8B-B14F-4D97-AF65-F5344CB8AC3E}">
        <p14:creationId xmlns:p14="http://schemas.microsoft.com/office/powerpoint/2010/main" val="2853832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D9D4-668B-2C2E-D4C1-C4BD5FDD1BB7}"/>
              </a:ext>
            </a:extLst>
          </p:cNvPr>
          <p:cNvSpPr>
            <a:spLocks noGrp="1"/>
          </p:cNvSpPr>
          <p:nvPr>
            <p:ph type="title"/>
          </p:nvPr>
        </p:nvSpPr>
        <p:spPr/>
        <p:txBody>
          <a:bodyPr/>
          <a:lstStyle/>
          <a:p>
            <a:r>
              <a:rPr lang="en-US">
                <a:cs typeface="Arial"/>
              </a:rPr>
              <a:t>DIP Manager Escalation – non compliance rating</a:t>
            </a:r>
            <a:endParaRPr lang="en-US"/>
          </a:p>
        </p:txBody>
      </p:sp>
      <p:sp>
        <p:nvSpPr>
          <p:cNvPr id="3" name="Content Placeholder 2">
            <a:extLst>
              <a:ext uri="{FF2B5EF4-FFF2-40B4-BE49-F238E27FC236}">
                <a16:creationId xmlns:a16="http://schemas.microsoft.com/office/drawing/2014/main" id="{AEA5655A-FD09-C290-53DC-6C6BBE030F7A}"/>
              </a:ext>
            </a:extLst>
          </p:cNvPr>
          <p:cNvSpPr>
            <a:spLocks noGrp="1"/>
          </p:cNvSpPr>
          <p:nvPr>
            <p:ph idx="1"/>
          </p:nvPr>
        </p:nvSpPr>
        <p:spPr/>
        <p:txBody>
          <a:bodyPr vert="horz" lIns="0" tIns="0" rIns="0" bIns="0" rtlCol="0" anchor="t">
            <a:noAutofit/>
          </a:bodyPr>
          <a:lstStyle/>
          <a:p>
            <a:endParaRPr lang="en-GB">
              <a:cs typeface="Arial"/>
            </a:endParaRPr>
          </a:p>
        </p:txBody>
      </p:sp>
      <p:graphicFrame>
        <p:nvGraphicFramePr>
          <p:cNvPr id="5" name="Table 4">
            <a:extLst>
              <a:ext uri="{FF2B5EF4-FFF2-40B4-BE49-F238E27FC236}">
                <a16:creationId xmlns:a16="http://schemas.microsoft.com/office/drawing/2014/main" id="{4DF3D92D-9B58-B238-0CC3-D9FE278D7CA6}"/>
              </a:ext>
            </a:extLst>
          </p:cNvPr>
          <p:cNvGraphicFramePr>
            <a:graphicFrameLocks noGrp="1"/>
          </p:cNvGraphicFramePr>
          <p:nvPr>
            <p:extLst>
              <p:ext uri="{D42A27DB-BD31-4B8C-83A1-F6EECF244321}">
                <p14:modId xmlns:p14="http://schemas.microsoft.com/office/powerpoint/2010/main" val="611972038"/>
              </p:ext>
            </p:extLst>
          </p:nvPr>
        </p:nvGraphicFramePr>
        <p:xfrm>
          <a:off x="385589" y="1826963"/>
          <a:ext cx="11446494" cy="3758238"/>
        </p:xfrm>
        <a:graphic>
          <a:graphicData uri="http://schemas.openxmlformats.org/drawingml/2006/table">
            <a:tbl>
              <a:tblPr firstRow="1" firstCol="1" bandRow="1">
                <a:tableStyleId>{5C22544A-7EE6-4342-B048-85BDC9FD1C3A}</a:tableStyleId>
              </a:tblPr>
              <a:tblGrid>
                <a:gridCol w="2885612">
                  <a:extLst>
                    <a:ext uri="{9D8B030D-6E8A-4147-A177-3AD203B41FA5}">
                      <a16:colId xmlns:a16="http://schemas.microsoft.com/office/drawing/2014/main" val="1834993422"/>
                    </a:ext>
                  </a:extLst>
                </a:gridCol>
                <a:gridCol w="2886782">
                  <a:extLst>
                    <a:ext uri="{9D8B030D-6E8A-4147-A177-3AD203B41FA5}">
                      <a16:colId xmlns:a16="http://schemas.microsoft.com/office/drawing/2014/main" val="699214990"/>
                    </a:ext>
                  </a:extLst>
                </a:gridCol>
                <a:gridCol w="2886782">
                  <a:extLst>
                    <a:ext uri="{9D8B030D-6E8A-4147-A177-3AD203B41FA5}">
                      <a16:colId xmlns:a16="http://schemas.microsoft.com/office/drawing/2014/main" val="1688412398"/>
                    </a:ext>
                  </a:extLst>
                </a:gridCol>
                <a:gridCol w="2787318">
                  <a:extLst>
                    <a:ext uri="{9D8B030D-6E8A-4147-A177-3AD203B41FA5}">
                      <a16:colId xmlns:a16="http://schemas.microsoft.com/office/drawing/2014/main" val="3990326632"/>
                    </a:ext>
                  </a:extLst>
                </a:gridCol>
              </a:tblGrid>
              <a:tr h="1301732">
                <a:tc rowSpan="2">
                  <a:txBody>
                    <a:bodyPr/>
                    <a:lstStyle/>
                    <a:p>
                      <a:pPr algn="l">
                        <a:buNone/>
                      </a:pPr>
                      <a:r>
                        <a:rPr lang="en-US" b="1">
                          <a:solidFill>
                            <a:srgbClr val="FFFFFF"/>
                          </a:solidFill>
                          <a:effectLst/>
                          <a:latin typeface="Arial"/>
                          <a:cs typeface="Arial"/>
                        </a:rPr>
                        <a:t>Impact</a:t>
                      </a:r>
                      <a:endParaRPr lang="en-US">
                        <a:effectLst/>
                        <a:latin typeface="Arial"/>
                        <a:cs typeface="Arial"/>
                      </a:endParaRPr>
                    </a:p>
                  </a:txBody>
                  <a:tcPr marL="68580" marR="68580" marT="0" marB="0" anchor="ctr">
                    <a:lnL>
                      <a:noFill/>
                    </a:lnL>
                    <a:lnR>
                      <a:noFill/>
                    </a:lnR>
                    <a:lnT>
                      <a:noFill/>
                    </a:lnT>
                    <a:lnB w="12700" cap="flat" cmpd="sng" algn="ctr">
                      <a:solidFill>
                        <a:srgbClr val="CAC3C5"/>
                      </a:solidFill>
                      <a:prstDash val="solid"/>
                      <a:round/>
                      <a:headEnd type="none" w="med" len="med"/>
                      <a:tailEnd type="none" w="med" len="med"/>
                    </a:lnB>
                    <a:solidFill>
                      <a:srgbClr val="00008B"/>
                    </a:solidFill>
                  </a:tcPr>
                </a:tc>
                <a:tc gridSpan="3">
                  <a:txBody>
                    <a:bodyPr/>
                    <a:lstStyle/>
                    <a:p>
                      <a:pPr algn="ctr">
                        <a:buNone/>
                      </a:pPr>
                      <a:r>
                        <a:rPr lang="en-US" b="1">
                          <a:solidFill>
                            <a:srgbClr val="FFFFFF"/>
                          </a:solidFill>
                          <a:effectLst/>
                          <a:latin typeface="Arial"/>
                          <a:cs typeface="Arial"/>
                        </a:rPr>
                        <a:t>Duration</a:t>
                      </a:r>
                      <a:endParaRPr lang="en-US">
                        <a:effectLst/>
                        <a:latin typeface="Arial"/>
                        <a:cs typeface="Arial"/>
                      </a:endParaRPr>
                    </a:p>
                  </a:txBody>
                  <a:tcPr marL="68580" marR="68580" marT="0" marB="0" anchor="ctr">
                    <a:lnL>
                      <a:noFill/>
                    </a:lnL>
                    <a:lnR>
                      <a:noFill/>
                    </a:lnR>
                    <a:lnT>
                      <a:noFill/>
                    </a:lnT>
                    <a:lnB w="12700" cap="flat" cmpd="sng" algn="ctr">
                      <a:solidFill>
                        <a:srgbClr val="CAC3C5"/>
                      </a:solidFill>
                      <a:prstDash val="solid"/>
                      <a:round/>
                      <a:headEnd type="none" w="med" len="med"/>
                      <a:tailEnd type="none" w="med" len="med"/>
                    </a:lnB>
                    <a:solidFill>
                      <a:srgbClr val="00008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8176964"/>
                  </a:ext>
                </a:extLst>
              </a:tr>
              <a:tr h="661012">
                <a:tc vMerge="1">
                  <a:txBody>
                    <a:bodyPr/>
                    <a:lstStyle/>
                    <a:p>
                      <a:endParaRPr lang="en-US"/>
                    </a:p>
                  </a:txBody>
                  <a:tcPr/>
                </a:tc>
                <a:tc>
                  <a:txBody>
                    <a:bodyPr/>
                    <a:lstStyle/>
                    <a:p>
                      <a:pPr algn="l">
                        <a:buNone/>
                      </a:pPr>
                      <a:r>
                        <a:rPr lang="en-US">
                          <a:effectLst/>
                          <a:latin typeface="Arial"/>
                          <a:cs typeface="Arial"/>
                        </a:rPr>
                        <a:t>Low (one week or less)</a:t>
                      </a: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noFill/>
                  </a:tcPr>
                </a:tc>
                <a:tc>
                  <a:txBody>
                    <a:bodyPr/>
                    <a:lstStyle/>
                    <a:p>
                      <a:pPr algn="l">
                        <a:buNone/>
                      </a:pPr>
                      <a:r>
                        <a:rPr lang="en-US">
                          <a:effectLst/>
                          <a:latin typeface="Arial"/>
                          <a:cs typeface="Arial"/>
                        </a:rPr>
                        <a:t>Medium (one to six weeks)</a:t>
                      </a: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noFill/>
                  </a:tcPr>
                </a:tc>
                <a:tc>
                  <a:txBody>
                    <a:bodyPr/>
                    <a:lstStyle/>
                    <a:p>
                      <a:pPr algn="l">
                        <a:buNone/>
                      </a:pPr>
                      <a:r>
                        <a:rPr lang="en-US">
                          <a:effectLst/>
                          <a:latin typeface="Arial"/>
                          <a:cs typeface="Arial"/>
                        </a:rPr>
                        <a:t>High (over six weeks)</a:t>
                      </a: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noFill/>
                  </a:tcPr>
                </a:tc>
                <a:extLst>
                  <a:ext uri="{0D108BD9-81ED-4DB2-BD59-A6C34878D82A}">
                    <a16:rowId xmlns:a16="http://schemas.microsoft.com/office/drawing/2014/main" val="2633375543"/>
                  </a:ext>
                </a:extLst>
              </a:tr>
              <a:tr h="598498">
                <a:tc>
                  <a:txBody>
                    <a:bodyPr/>
                    <a:lstStyle/>
                    <a:p>
                      <a:pPr algn="l">
                        <a:buNone/>
                      </a:pPr>
                      <a:r>
                        <a:rPr lang="en-US">
                          <a:solidFill>
                            <a:schemeClr val="tx1"/>
                          </a:solidFill>
                          <a:effectLst/>
                          <a:latin typeface="Arial"/>
                          <a:cs typeface="Arial"/>
                        </a:rPr>
                        <a:t>Low</a:t>
                      </a: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noFill/>
                  </a:tcPr>
                </a:tc>
                <a:tc>
                  <a:txBody>
                    <a:bodyPr/>
                    <a:lstStyle/>
                    <a:p>
                      <a:pPr algn="l">
                        <a:buNone/>
                      </a:pPr>
                      <a:r>
                        <a:rPr lang="en-US">
                          <a:solidFill>
                            <a:srgbClr val="000000"/>
                          </a:solidFill>
                          <a:effectLst/>
                          <a:latin typeface="Arial"/>
                          <a:cs typeface="Arial"/>
                        </a:rPr>
                        <a:t>Low</a:t>
                      </a:r>
                      <a:endParaRPr lang="en-US">
                        <a:effectLst/>
                        <a:latin typeface="Arial"/>
                        <a:cs typeface="Arial"/>
                      </a:endParaRP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solidFill>
                      <a:srgbClr val="92D050"/>
                    </a:solidFill>
                  </a:tcPr>
                </a:tc>
                <a:tc>
                  <a:txBody>
                    <a:bodyPr/>
                    <a:lstStyle/>
                    <a:p>
                      <a:pPr algn="l">
                        <a:buNone/>
                      </a:pPr>
                      <a:r>
                        <a:rPr lang="en-US">
                          <a:solidFill>
                            <a:srgbClr val="000000"/>
                          </a:solidFill>
                          <a:effectLst/>
                          <a:latin typeface="Arial"/>
                          <a:cs typeface="Arial"/>
                        </a:rPr>
                        <a:t>Low</a:t>
                      </a:r>
                      <a:endParaRPr lang="en-US">
                        <a:effectLst/>
                        <a:latin typeface="Arial"/>
                        <a:cs typeface="Arial"/>
                      </a:endParaRP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solidFill>
                      <a:srgbClr val="92D050"/>
                    </a:solidFill>
                  </a:tcPr>
                </a:tc>
                <a:tc>
                  <a:txBody>
                    <a:bodyPr/>
                    <a:lstStyle/>
                    <a:p>
                      <a:pPr algn="l">
                        <a:buNone/>
                      </a:pPr>
                      <a:r>
                        <a:rPr lang="en-US">
                          <a:solidFill>
                            <a:srgbClr val="000000"/>
                          </a:solidFill>
                          <a:effectLst/>
                          <a:latin typeface="Arial"/>
                          <a:cs typeface="Arial"/>
                        </a:rPr>
                        <a:t>Medium</a:t>
                      </a:r>
                      <a:endParaRPr lang="en-US">
                        <a:effectLst/>
                        <a:latin typeface="Arial"/>
                        <a:cs typeface="Arial"/>
                      </a:endParaRP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solidFill>
                      <a:srgbClr val="FFFF00"/>
                    </a:solidFill>
                  </a:tcPr>
                </a:tc>
                <a:extLst>
                  <a:ext uri="{0D108BD9-81ED-4DB2-BD59-A6C34878D82A}">
                    <a16:rowId xmlns:a16="http://schemas.microsoft.com/office/drawing/2014/main" val="1794970008"/>
                  </a:ext>
                </a:extLst>
              </a:tr>
              <a:tr h="598498">
                <a:tc>
                  <a:txBody>
                    <a:bodyPr/>
                    <a:lstStyle/>
                    <a:p>
                      <a:pPr algn="l">
                        <a:buNone/>
                      </a:pPr>
                      <a:r>
                        <a:rPr lang="en-US">
                          <a:solidFill>
                            <a:schemeClr val="tx1"/>
                          </a:solidFill>
                          <a:effectLst/>
                          <a:latin typeface="Arial"/>
                          <a:cs typeface="Arial"/>
                        </a:rPr>
                        <a:t>Medium</a:t>
                      </a: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noFill/>
                  </a:tcPr>
                </a:tc>
                <a:tc>
                  <a:txBody>
                    <a:bodyPr/>
                    <a:lstStyle/>
                    <a:p>
                      <a:pPr algn="l">
                        <a:buNone/>
                      </a:pPr>
                      <a:r>
                        <a:rPr lang="en-US">
                          <a:solidFill>
                            <a:srgbClr val="000000"/>
                          </a:solidFill>
                          <a:effectLst/>
                          <a:latin typeface="Arial"/>
                          <a:cs typeface="Arial"/>
                        </a:rPr>
                        <a:t>Low</a:t>
                      </a:r>
                      <a:endParaRPr lang="en-US">
                        <a:effectLst/>
                        <a:latin typeface="Arial"/>
                        <a:cs typeface="Arial"/>
                      </a:endParaRP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solidFill>
                      <a:srgbClr val="92D050"/>
                    </a:solidFill>
                  </a:tcPr>
                </a:tc>
                <a:tc>
                  <a:txBody>
                    <a:bodyPr/>
                    <a:lstStyle/>
                    <a:p>
                      <a:pPr algn="l">
                        <a:buNone/>
                      </a:pPr>
                      <a:r>
                        <a:rPr lang="en-US">
                          <a:solidFill>
                            <a:srgbClr val="000000"/>
                          </a:solidFill>
                          <a:effectLst/>
                          <a:latin typeface="Arial"/>
                          <a:cs typeface="Arial"/>
                        </a:rPr>
                        <a:t>Medium</a:t>
                      </a:r>
                      <a:endParaRPr lang="en-US">
                        <a:effectLst/>
                        <a:latin typeface="Arial"/>
                        <a:cs typeface="Arial"/>
                      </a:endParaRP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solidFill>
                      <a:srgbClr val="FFFF00"/>
                    </a:solidFill>
                  </a:tcPr>
                </a:tc>
                <a:tc>
                  <a:txBody>
                    <a:bodyPr/>
                    <a:lstStyle/>
                    <a:p>
                      <a:pPr algn="l">
                        <a:buNone/>
                      </a:pPr>
                      <a:r>
                        <a:rPr lang="en-US">
                          <a:solidFill>
                            <a:srgbClr val="000000"/>
                          </a:solidFill>
                          <a:effectLst/>
                          <a:latin typeface="Arial"/>
                          <a:cs typeface="Arial"/>
                        </a:rPr>
                        <a:t>High</a:t>
                      </a:r>
                      <a:endParaRPr lang="en-US">
                        <a:effectLst/>
                        <a:latin typeface="Arial"/>
                        <a:cs typeface="Arial"/>
                      </a:endParaRP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solidFill>
                      <a:srgbClr val="F68B00"/>
                    </a:solidFill>
                  </a:tcPr>
                </a:tc>
                <a:extLst>
                  <a:ext uri="{0D108BD9-81ED-4DB2-BD59-A6C34878D82A}">
                    <a16:rowId xmlns:a16="http://schemas.microsoft.com/office/drawing/2014/main" val="221527748"/>
                  </a:ext>
                </a:extLst>
              </a:tr>
              <a:tr h="598498">
                <a:tc>
                  <a:txBody>
                    <a:bodyPr/>
                    <a:lstStyle/>
                    <a:p>
                      <a:pPr algn="l">
                        <a:buNone/>
                      </a:pPr>
                      <a:r>
                        <a:rPr lang="en-US">
                          <a:solidFill>
                            <a:schemeClr val="tx1"/>
                          </a:solidFill>
                          <a:effectLst/>
                          <a:latin typeface="Arial"/>
                          <a:cs typeface="Arial"/>
                        </a:rPr>
                        <a:t>High</a:t>
                      </a: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noFill/>
                  </a:tcPr>
                </a:tc>
                <a:tc>
                  <a:txBody>
                    <a:bodyPr/>
                    <a:lstStyle/>
                    <a:p>
                      <a:pPr algn="l">
                        <a:buNone/>
                      </a:pPr>
                      <a:r>
                        <a:rPr lang="en-US">
                          <a:solidFill>
                            <a:srgbClr val="000000"/>
                          </a:solidFill>
                          <a:effectLst/>
                          <a:latin typeface="Arial"/>
                          <a:cs typeface="Arial"/>
                        </a:rPr>
                        <a:t>Medium/High</a:t>
                      </a:r>
                      <a:endParaRPr lang="en-US">
                        <a:effectLst/>
                        <a:latin typeface="Arial"/>
                        <a:cs typeface="Arial"/>
                      </a:endParaRP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solidFill>
                      <a:srgbClr val="F6B81E"/>
                    </a:solidFill>
                  </a:tcPr>
                </a:tc>
                <a:tc>
                  <a:txBody>
                    <a:bodyPr/>
                    <a:lstStyle/>
                    <a:p>
                      <a:pPr algn="l">
                        <a:buNone/>
                      </a:pPr>
                      <a:r>
                        <a:rPr lang="en-US">
                          <a:solidFill>
                            <a:srgbClr val="000000"/>
                          </a:solidFill>
                          <a:effectLst/>
                          <a:latin typeface="Arial"/>
                          <a:cs typeface="Arial"/>
                        </a:rPr>
                        <a:t>High</a:t>
                      </a:r>
                      <a:endParaRPr lang="en-US">
                        <a:effectLst/>
                        <a:latin typeface="Arial"/>
                        <a:cs typeface="Arial"/>
                      </a:endParaRP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solidFill>
                      <a:srgbClr val="F68B00"/>
                    </a:solidFill>
                  </a:tcPr>
                </a:tc>
                <a:tc>
                  <a:txBody>
                    <a:bodyPr/>
                    <a:lstStyle/>
                    <a:p>
                      <a:pPr algn="l">
                        <a:buNone/>
                      </a:pPr>
                      <a:r>
                        <a:rPr lang="en-US">
                          <a:solidFill>
                            <a:srgbClr val="000000"/>
                          </a:solidFill>
                          <a:effectLst/>
                          <a:latin typeface="Arial"/>
                          <a:cs typeface="Arial"/>
                        </a:rPr>
                        <a:t>Critical</a:t>
                      </a:r>
                      <a:endParaRPr lang="en-US">
                        <a:effectLst/>
                        <a:latin typeface="Arial"/>
                        <a:cs typeface="Arial"/>
                      </a:endParaRPr>
                    </a:p>
                  </a:txBody>
                  <a:tcPr marL="68580" marR="68580" marT="0" marB="0" anchor="ctr">
                    <a:lnL>
                      <a:noFill/>
                    </a:lnL>
                    <a:lnR>
                      <a:noFill/>
                    </a:lnR>
                    <a:lnT w="12700" cap="flat" cmpd="sng" algn="ctr">
                      <a:solidFill>
                        <a:srgbClr val="CAC3C5"/>
                      </a:solidFill>
                      <a:prstDash val="solid"/>
                      <a:round/>
                      <a:headEnd type="none" w="med" len="med"/>
                      <a:tailEnd type="none" w="med" len="med"/>
                    </a:lnT>
                    <a:lnB w="12700" cap="flat" cmpd="sng" algn="ctr">
                      <a:solidFill>
                        <a:srgbClr val="CAC3C5"/>
                      </a:solidFill>
                      <a:prstDash val="solid"/>
                      <a:round/>
                      <a:headEnd type="none" w="med" len="med"/>
                      <a:tailEnd type="none" w="med" len="med"/>
                    </a:lnB>
                    <a:solidFill>
                      <a:srgbClr val="FF0000"/>
                    </a:solidFill>
                  </a:tcPr>
                </a:tc>
                <a:extLst>
                  <a:ext uri="{0D108BD9-81ED-4DB2-BD59-A6C34878D82A}">
                    <a16:rowId xmlns:a16="http://schemas.microsoft.com/office/drawing/2014/main" val="4250028898"/>
                  </a:ext>
                </a:extLst>
              </a:tr>
            </a:tbl>
          </a:graphicData>
        </a:graphic>
      </p:graphicFrame>
    </p:spTree>
    <p:extLst>
      <p:ext uri="{BB962C8B-B14F-4D97-AF65-F5344CB8AC3E}">
        <p14:creationId xmlns:p14="http://schemas.microsoft.com/office/powerpoint/2010/main" val="1086013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ACF82-E14C-D7C7-B040-F346D3F45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CF278-92E4-0F0C-1F2C-989E3C943F83}"/>
              </a:ext>
            </a:extLst>
          </p:cNvPr>
          <p:cNvSpPr>
            <a:spLocks noGrp="1"/>
          </p:cNvSpPr>
          <p:nvPr>
            <p:ph type="ctrTitle"/>
          </p:nvPr>
        </p:nvSpPr>
        <p:spPr/>
        <p:txBody>
          <a:bodyPr>
            <a:normAutofit/>
          </a:bodyPr>
          <a:lstStyle/>
          <a:p>
            <a:pPr algn="ctr"/>
            <a:r>
              <a:rPr lang="en-GB" sz="6000"/>
              <a:t>Any questions?</a:t>
            </a:r>
          </a:p>
        </p:txBody>
      </p:sp>
    </p:spTree>
    <p:extLst>
      <p:ext uri="{BB962C8B-B14F-4D97-AF65-F5344CB8AC3E}">
        <p14:creationId xmlns:p14="http://schemas.microsoft.com/office/powerpoint/2010/main" val="3993178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A282-07D5-E5B4-A268-C7BE7E4FAAED}"/>
              </a:ext>
            </a:extLst>
          </p:cNvPr>
          <p:cNvSpPr>
            <a:spLocks noGrp="1"/>
          </p:cNvSpPr>
          <p:nvPr>
            <p:ph type="ctrTitle"/>
          </p:nvPr>
        </p:nvSpPr>
        <p:spPr/>
        <p:txBody>
          <a:bodyPr>
            <a:normAutofit fontScale="90000"/>
          </a:bodyPr>
          <a:lstStyle/>
          <a:p>
            <a:r>
              <a:rPr lang="en-GB"/>
              <a:t>Actions and Minutes</a:t>
            </a:r>
          </a:p>
        </p:txBody>
      </p:sp>
      <p:sp>
        <p:nvSpPr>
          <p:cNvPr id="3" name="Subtitle 2">
            <a:extLst>
              <a:ext uri="{FF2B5EF4-FFF2-40B4-BE49-F238E27FC236}">
                <a16:creationId xmlns:a16="http://schemas.microsoft.com/office/drawing/2014/main" id="{25BF805E-2609-AEBD-3C63-A8227D8D897C}"/>
              </a:ext>
            </a:extLst>
          </p:cNvPr>
          <p:cNvSpPr>
            <a:spLocks noGrp="1"/>
          </p:cNvSpPr>
          <p:nvPr>
            <p:ph type="subTitle" idx="1"/>
          </p:nvPr>
        </p:nvSpPr>
        <p:spPr/>
        <p:txBody>
          <a:bodyPr vert="horz" lIns="0" tIns="0" rIns="0" bIns="0" rtlCol="0" anchor="t">
            <a:noAutofit/>
          </a:bodyPr>
          <a:lstStyle/>
          <a:p>
            <a:r>
              <a:rPr lang="en-GB"/>
              <a:t>05</a:t>
            </a:r>
          </a:p>
        </p:txBody>
      </p:sp>
      <p:sp>
        <p:nvSpPr>
          <p:cNvPr id="4" name="Text Placeholder 3">
            <a:extLst>
              <a:ext uri="{FF2B5EF4-FFF2-40B4-BE49-F238E27FC236}">
                <a16:creationId xmlns:a16="http://schemas.microsoft.com/office/drawing/2014/main" id="{60CA3407-914C-B638-3A42-D0A0FA0A319C}"/>
              </a:ext>
            </a:extLst>
          </p:cNvPr>
          <p:cNvSpPr>
            <a:spLocks noGrp="1"/>
          </p:cNvSpPr>
          <p:nvPr>
            <p:ph type="body" sz="quarter" idx="13"/>
          </p:nvPr>
        </p:nvSpPr>
        <p:spPr>
          <a:xfrm>
            <a:off x="381000" y="4048653"/>
            <a:ext cx="4457007" cy="785818"/>
          </a:xfrm>
        </p:spPr>
        <p:txBody>
          <a:bodyPr/>
          <a:lstStyle/>
          <a:p>
            <a:r>
              <a:rPr lang="en-GB" sz="1500"/>
              <a:t>Sean Dryden-Woods, Senior Change Lead</a:t>
            </a:r>
          </a:p>
          <a:p>
            <a:endParaRPr lang="en-GB" sz="1500"/>
          </a:p>
          <a:p>
            <a:endParaRPr lang="en-GB" sz="1500"/>
          </a:p>
        </p:txBody>
      </p:sp>
    </p:spTree>
    <p:extLst>
      <p:ext uri="{BB962C8B-B14F-4D97-AF65-F5344CB8AC3E}">
        <p14:creationId xmlns:p14="http://schemas.microsoft.com/office/powerpoint/2010/main" val="1515827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FFDF-7AA1-A3C9-10CD-6FA4612D81DE}"/>
              </a:ext>
            </a:extLst>
          </p:cNvPr>
          <p:cNvSpPr>
            <a:spLocks noGrp="1"/>
          </p:cNvSpPr>
          <p:nvPr>
            <p:ph type="ctrTitle"/>
          </p:nvPr>
        </p:nvSpPr>
        <p:spPr/>
        <p:txBody>
          <a:bodyPr/>
          <a:lstStyle/>
          <a:p>
            <a:r>
              <a:rPr lang="en-GB"/>
              <a:t>Any Other Business</a:t>
            </a:r>
          </a:p>
        </p:txBody>
      </p:sp>
      <p:sp>
        <p:nvSpPr>
          <p:cNvPr id="3" name="Subtitle 2">
            <a:extLst>
              <a:ext uri="{FF2B5EF4-FFF2-40B4-BE49-F238E27FC236}">
                <a16:creationId xmlns:a16="http://schemas.microsoft.com/office/drawing/2014/main" id="{6F991E64-7B07-65AB-2AF4-4466C9745AEA}"/>
              </a:ext>
            </a:extLst>
          </p:cNvPr>
          <p:cNvSpPr>
            <a:spLocks noGrp="1"/>
          </p:cNvSpPr>
          <p:nvPr>
            <p:ph type="subTitle" idx="1"/>
          </p:nvPr>
        </p:nvSpPr>
        <p:spPr/>
        <p:txBody>
          <a:bodyPr vert="horz" lIns="0" tIns="0" rIns="0" bIns="0" rtlCol="0" anchor="t">
            <a:noAutofit/>
          </a:bodyPr>
          <a:lstStyle/>
          <a:p>
            <a:r>
              <a:rPr lang="en-US"/>
              <a:t>06</a:t>
            </a:r>
            <a:endParaRPr lang="en-GB"/>
          </a:p>
        </p:txBody>
      </p:sp>
      <p:sp>
        <p:nvSpPr>
          <p:cNvPr id="4" name="Text Placeholder 3">
            <a:extLst>
              <a:ext uri="{FF2B5EF4-FFF2-40B4-BE49-F238E27FC236}">
                <a16:creationId xmlns:a16="http://schemas.microsoft.com/office/drawing/2014/main" id="{86BC5756-6281-C5A0-C777-E8AD792A3E02}"/>
              </a:ext>
            </a:extLst>
          </p:cNvPr>
          <p:cNvSpPr>
            <a:spLocks noGrp="1"/>
          </p:cNvSpPr>
          <p:nvPr>
            <p:ph type="body" sz="quarter" idx="13"/>
          </p:nvPr>
        </p:nvSpPr>
        <p:spPr/>
        <p:txBody>
          <a:bodyPr/>
          <a:lstStyle/>
          <a:p>
            <a:r>
              <a:rPr lang="en-US"/>
              <a:t>All</a:t>
            </a:r>
            <a:endParaRPr lang="en-GB"/>
          </a:p>
        </p:txBody>
      </p:sp>
    </p:spTree>
    <p:extLst>
      <p:ext uri="{BB962C8B-B14F-4D97-AF65-F5344CB8AC3E}">
        <p14:creationId xmlns:p14="http://schemas.microsoft.com/office/powerpoint/2010/main" val="163847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A282-07D5-E5B4-A268-C7BE7E4FAAED}"/>
              </a:ext>
            </a:extLst>
          </p:cNvPr>
          <p:cNvSpPr>
            <a:spLocks noGrp="1"/>
          </p:cNvSpPr>
          <p:nvPr>
            <p:ph type="ctrTitle"/>
          </p:nvPr>
        </p:nvSpPr>
        <p:spPr/>
        <p:txBody>
          <a:bodyPr>
            <a:normAutofit fontScale="90000"/>
          </a:bodyPr>
          <a:lstStyle/>
          <a:p>
            <a:r>
              <a:rPr lang="en-GB"/>
              <a:t>Welcome and apologies</a:t>
            </a:r>
          </a:p>
        </p:txBody>
      </p:sp>
      <p:sp>
        <p:nvSpPr>
          <p:cNvPr id="3" name="Subtitle 2">
            <a:extLst>
              <a:ext uri="{FF2B5EF4-FFF2-40B4-BE49-F238E27FC236}">
                <a16:creationId xmlns:a16="http://schemas.microsoft.com/office/drawing/2014/main" id="{285B9A1A-FE45-94D1-D1F8-62999E9428B9}"/>
              </a:ext>
            </a:extLst>
          </p:cNvPr>
          <p:cNvSpPr>
            <a:spLocks noGrp="1"/>
          </p:cNvSpPr>
          <p:nvPr>
            <p:ph type="subTitle" idx="1"/>
          </p:nvPr>
        </p:nvSpPr>
        <p:spPr/>
        <p:txBody>
          <a:bodyPr/>
          <a:lstStyle/>
          <a:p>
            <a:r>
              <a:rPr lang="en-GB"/>
              <a:t>01</a:t>
            </a:r>
          </a:p>
        </p:txBody>
      </p:sp>
      <p:sp>
        <p:nvSpPr>
          <p:cNvPr id="4" name="Text Placeholder 3">
            <a:extLst>
              <a:ext uri="{FF2B5EF4-FFF2-40B4-BE49-F238E27FC236}">
                <a16:creationId xmlns:a16="http://schemas.microsoft.com/office/drawing/2014/main" id="{60CA3407-914C-B638-3A42-D0A0FA0A319C}"/>
              </a:ext>
            </a:extLst>
          </p:cNvPr>
          <p:cNvSpPr>
            <a:spLocks noGrp="1"/>
          </p:cNvSpPr>
          <p:nvPr>
            <p:ph type="body" sz="quarter" idx="13"/>
          </p:nvPr>
        </p:nvSpPr>
        <p:spPr/>
        <p:txBody>
          <a:bodyPr vert="horz" lIns="0" tIns="0" rIns="0" bIns="0" rtlCol="0" anchor="t">
            <a:noAutofit/>
          </a:bodyPr>
          <a:lstStyle/>
          <a:p>
            <a:r>
              <a:rPr lang="en-GB"/>
              <a:t>James Stokes, DCAB Chair</a:t>
            </a:r>
            <a:endParaRPr lang="en-US">
              <a:cs typeface="Arial" panose="020B0604020202020204"/>
            </a:endParaRPr>
          </a:p>
          <a:p>
            <a:endParaRPr lang="en-GB"/>
          </a:p>
        </p:txBody>
      </p:sp>
      <p:sp>
        <p:nvSpPr>
          <p:cNvPr id="6" name="AutoShape 4" descr="https://ukc-powerpoint.officeapps.live.com/pods/GetClipboardImage.ashx?Id=70d3d696-eb6c-4c13-8e45-f8455732a7cc&amp;DC=GUK5&amp;pkey=79e08f7c-153a-41e1-beb6-e005879e90b6&amp;wdwaccluster=GUK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6942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CA6BC5-ED8D-B911-A1FA-EA2AA0CE031B}"/>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285134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A282-07D5-E5B4-A268-C7BE7E4FAAED}"/>
              </a:ext>
            </a:extLst>
          </p:cNvPr>
          <p:cNvSpPr>
            <a:spLocks noGrp="1"/>
          </p:cNvSpPr>
          <p:nvPr>
            <p:ph type="ctrTitle"/>
          </p:nvPr>
        </p:nvSpPr>
        <p:spPr/>
        <p:txBody>
          <a:bodyPr>
            <a:noAutofit/>
          </a:bodyPr>
          <a:lstStyle/>
          <a:p>
            <a:r>
              <a:rPr lang="en-GB" sz="4400"/>
              <a:t>DIP Manager System  Report</a:t>
            </a:r>
          </a:p>
        </p:txBody>
      </p:sp>
      <p:sp>
        <p:nvSpPr>
          <p:cNvPr id="5" name="Subtitle 4">
            <a:extLst>
              <a:ext uri="{FF2B5EF4-FFF2-40B4-BE49-F238E27FC236}">
                <a16:creationId xmlns:a16="http://schemas.microsoft.com/office/drawing/2014/main" id="{CE073366-5707-459D-A7B1-EC0A62E3CEAF}"/>
              </a:ext>
            </a:extLst>
          </p:cNvPr>
          <p:cNvSpPr>
            <a:spLocks noGrp="1"/>
          </p:cNvSpPr>
          <p:nvPr>
            <p:ph type="subTitle" idx="1"/>
          </p:nvPr>
        </p:nvSpPr>
        <p:spPr/>
        <p:txBody>
          <a:bodyPr/>
          <a:lstStyle/>
          <a:p>
            <a:r>
              <a:rPr lang="en-GB"/>
              <a:t>02</a:t>
            </a:r>
          </a:p>
        </p:txBody>
      </p:sp>
      <p:sp>
        <p:nvSpPr>
          <p:cNvPr id="4" name="Text Placeholder 3">
            <a:extLst>
              <a:ext uri="{FF2B5EF4-FFF2-40B4-BE49-F238E27FC236}">
                <a16:creationId xmlns:a16="http://schemas.microsoft.com/office/drawing/2014/main" id="{60CA3407-914C-B638-3A42-D0A0FA0A319C}"/>
              </a:ext>
            </a:extLst>
          </p:cNvPr>
          <p:cNvSpPr>
            <a:spLocks noGrp="1"/>
          </p:cNvSpPr>
          <p:nvPr>
            <p:ph type="body" sz="quarter" idx="13"/>
          </p:nvPr>
        </p:nvSpPr>
        <p:spPr>
          <a:xfrm>
            <a:off x="381000" y="4048652"/>
            <a:ext cx="3895846" cy="785819"/>
          </a:xfrm>
        </p:spPr>
        <p:txBody>
          <a:bodyPr/>
          <a:lstStyle/>
          <a:p>
            <a:r>
              <a:rPr lang="en-GB"/>
              <a:t>Ayi Edet, Product Owner DIP</a:t>
            </a:r>
          </a:p>
          <a:p>
            <a:endParaRPr lang="en-GB"/>
          </a:p>
          <a:p>
            <a:endParaRPr lang="en-GB"/>
          </a:p>
        </p:txBody>
      </p:sp>
    </p:spTree>
    <p:extLst>
      <p:ext uri="{BB962C8B-B14F-4D97-AF65-F5344CB8AC3E}">
        <p14:creationId xmlns:p14="http://schemas.microsoft.com/office/powerpoint/2010/main" val="233073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E201-A6C4-4AD8-5DE4-78FDA8F2FE53}"/>
              </a:ext>
            </a:extLst>
          </p:cNvPr>
          <p:cNvSpPr>
            <a:spLocks noGrp="1"/>
          </p:cNvSpPr>
          <p:nvPr>
            <p:ph type="title"/>
          </p:nvPr>
        </p:nvSpPr>
        <p:spPr/>
        <p:txBody>
          <a:bodyPr/>
          <a:lstStyle/>
          <a:p>
            <a:r>
              <a:rPr lang="en-GB"/>
              <a:t>DIP Manager System Report</a:t>
            </a:r>
          </a:p>
        </p:txBody>
      </p:sp>
      <p:sp>
        <p:nvSpPr>
          <p:cNvPr id="3" name="Content Placeholder 2">
            <a:extLst>
              <a:ext uri="{FF2B5EF4-FFF2-40B4-BE49-F238E27FC236}">
                <a16:creationId xmlns:a16="http://schemas.microsoft.com/office/drawing/2014/main" id="{6E74A440-4091-DC69-1477-87CD26256563}"/>
              </a:ext>
            </a:extLst>
          </p:cNvPr>
          <p:cNvSpPr>
            <a:spLocks noGrp="1"/>
          </p:cNvSpPr>
          <p:nvPr>
            <p:ph idx="1"/>
          </p:nvPr>
        </p:nvSpPr>
        <p:spPr/>
        <p:txBody>
          <a:bodyPr vert="horz" lIns="0" tIns="0" rIns="0" bIns="0" rtlCol="0" anchor="t">
            <a:noAutofit/>
          </a:bodyPr>
          <a:lstStyle/>
          <a:p>
            <a:r>
              <a:rPr lang="en-GB" sz="1600"/>
              <a:t>The DIP Manager, working with the DIP Service Provider, is making progress on delivering 14 system changes to both the DIP and the DIP Portal. To note:</a:t>
            </a:r>
          </a:p>
          <a:p>
            <a:pPr marL="285750" indent="-285750">
              <a:buFont typeface="Arial" panose="020B0604020202020204" pitchFamily="34" charset="0"/>
              <a:buChar char="•"/>
            </a:pPr>
            <a:r>
              <a:rPr lang="en-GB" sz="1600"/>
              <a:t>The next scheduled release system changes will take place on </a:t>
            </a:r>
            <a:r>
              <a:rPr lang="en-GB" sz="1600" b="1"/>
              <a:t>13 August 2026 </a:t>
            </a:r>
            <a:r>
              <a:rPr lang="en-GB" sz="1600"/>
              <a:t>as part of a DIP Manager monthly. Initially, the plan was to implement the changes in June 2026; however, this timeline was adjusted to allow for thorough testing. </a:t>
            </a:r>
          </a:p>
          <a:p>
            <a:r>
              <a:rPr lang="en-GB" sz="1600"/>
              <a:t>This conservative approach was adopted by the DIP Manager to minimize potential delivery risks, defects, and issues. </a:t>
            </a:r>
          </a:p>
          <a:p>
            <a:r>
              <a:rPr lang="en-GB" sz="1600"/>
              <a:t>The DIP Manager's last implementation, system changes on </a:t>
            </a:r>
            <a:r>
              <a:rPr lang="en-GB" sz="1600" b="1"/>
              <a:t>12 March 2026, </a:t>
            </a:r>
            <a:r>
              <a:rPr lang="en-GB" sz="1600"/>
              <a:t>was communicated via DIP Updates and an </a:t>
            </a:r>
            <a:r>
              <a:rPr lang="en-GB" sz="1600" err="1"/>
              <a:t>Elexon</a:t>
            </a:r>
            <a:r>
              <a:rPr lang="en-GB" sz="1600"/>
              <a:t> Circular. To note:</a:t>
            </a:r>
            <a:endParaRPr lang="en-GB" sz="1600">
              <a:cs typeface="Arial"/>
            </a:endParaRPr>
          </a:p>
          <a:p>
            <a:pPr marL="285750" indent="-285750">
              <a:buFont typeface="Arial" panose="020B0604020202020204" pitchFamily="34" charset="0"/>
              <a:buChar char="•"/>
            </a:pPr>
            <a:r>
              <a:rPr lang="en-GB" sz="1600"/>
              <a:t>No issues have been identified, the DIP performance is stable, and the DIP has been rebased for future releases. </a:t>
            </a:r>
            <a:endParaRPr lang="en-GB" sz="1600">
              <a:cs typeface="Arial"/>
            </a:endParaRPr>
          </a:p>
          <a:p>
            <a:r>
              <a:rPr lang="en-GB" sz="1600"/>
              <a:t>The DIP Manager has also published its </a:t>
            </a:r>
            <a:r>
              <a:rPr lang="en-GB" sz="1600">
                <a:hlinkClick r:id="rId2"/>
              </a:rPr>
              <a:t>System Change Roadmap</a:t>
            </a:r>
            <a:r>
              <a:rPr lang="en-GB" sz="1600"/>
              <a:t>, which sets out the activities that will be undertaken in the next twelve months. </a:t>
            </a:r>
          </a:p>
        </p:txBody>
      </p:sp>
    </p:spTree>
    <p:extLst>
      <p:ext uri="{BB962C8B-B14F-4D97-AF65-F5344CB8AC3E}">
        <p14:creationId xmlns:p14="http://schemas.microsoft.com/office/powerpoint/2010/main" val="270564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7DE32-36C4-5587-DCCB-7C828906B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0F5FA-1246-6864-B763-BC68C5D23BD9}"/>
              </a:ext>
            </a:extLst>
          </p:cNvPr>
          <p:cNvSpPr>
            <a:spLocks noGrp="1"/>
          </p:cNvSpPr>
          <p:nvPr>
            <p:ph type="title"/>
          </p:nvPr>
        </p:nvSpPr>
        <p:spPr>
          <a:xfrm>
            <a:off x="376237" y="365437"/>
            <a:ext cx="11439525" cy="1325563"/>
          </a:xfrm>
        </p:spPr>
        <p:txBody>
          <a:bodyPr/>
          <a:lstStyle/>
          <a:p>
            <a:r>
              <a:rPr lang="en-GB"/>
              <a:t>DIP Manager System Report – August Release </a:t>
            </a:r>
          </a:p>
        </p:txBody>
      </p:sp>
      <p:graphicFrame>
        <p:nvGraphicFramePr>
          <p:cNvPr id="5" name="Content Placeholder 4">
            <a:extLst>
              <a:ext uri="{FF2B5EF4-FFF2-40B4-BE49-F238E27FC236}">
                <a16:creationId xmlns:a16="http://schemas.microsoft.com/office/drawing/2014/main" id="{766AF334-B391-7E32-4D06-4206CF536274}"/>
              </a:ext>
            </a:extLst>
          </p:cNvPr>
          <p:cNvGraphicFramePr>
            <a:graphicFrameLocks noGrp="1"/>
          </p:cNvGraphicFramePr>
          <p:nvPr>
            <p:ph idx="1"/>
            <p:extLst>
              <p:ext uri="{D42A27DB-BD31-4B8C-83A1-F6EECF244321}">
                <p14:modId xmlns:p14="http://schemas.microsoft.com/office/powerpoint/2010/main" val="2244543534"/>
              </p:ext>
            </p:extLst>
          </p:nvPr>
        </p:nvGraphicFramePr>
        <p:xfrm>
          <a:off x="307848" y="1212977"/>
          <a:ext cx="11439519" cy="5041900"/>
        </p:xfrm>
        <a:graphic>
          <a:graphicData uri="http://schemas.openxmlformats.org/drawingml/2006/table">
            <a:tbl>
              <a:tblPr firstRow="1" bandRow="1">
                <a:tableStyleId>{5C22544A-7EE6-4342-B048-85BDC9FD1C3A}</a:tableStyleId>
              </a:tblPr>
              <a:tblGrid>
                <a:gridCol w="1634217">
                  <a:extLst>
                    <a:ext uri="{9D8B030D-6E8A-4147-A177-3AD203B41FA5}">
                      <a16:colId xmlns:a16="http://schemas.microsoft.com/office/drawing/2014/main" val="409931683"/>
                    </a:ext>
                  </a:extLst>
                </a:gridCol>
                <a:gridCol w="1634217">
                  <a:extLst>
                    <a:ext uri="{9D8B030D-6E8A-4147-A177-3AD203B41FA5}">
                      <a16:colId xmlns:a16="http://schemas.microsoft.com/office/drawing/2014/main" val="2643481550"/>
                    </a:ext>
                  </a:extLst>
                </a:gridCol>
                <a:gridCol w="1634217">
                  <a:extLst>
                    <a:ext uri="{9D8B030D-6E8A-4147-A177-3AD203B41FA5}">
                      <a16:colId xmlns:a16="http://schemas.microsoft.com/office/drawing/2014/main" val="2740187447"/>
                    </a:ext>
                  </a:extLst>
                </a:gridCol>
                <a:gridCol w="1634217">
                  <a:extLst>
                    <a:ext uri="{9D8B030D-6E8A-4147-A177-3AD203B41FA5}">
                      <a16:colId xmlns:a16="http://schemas.microsoft.com/office/drawing/2014/main" val="2973079534"/>
                    </a:ext>
                  </a:extLst>
                </a:gridCol>
                <a:gridCol w="1634217">
                  <a:extLst>
                    <a:ext uri="{9D8B030D-6E8A-4147-A177-3AD203B41FA5}">
                      <a16:colId xmlns:a16="http://schemas.microsoft.com/office/drawing/2014/main" val="1689973935"/>
                    </a:ext>
                  </a:extLst>
                </a:gridCol>
                <a:gridCol w="1634217">
                  <a:extLst>
                    <a:ext uri="{9D8B030D-6E8A-4147-A177-3AD203B41FA5}">
                      <a16:colId xmlns:a16="http://schemas.microsoft.com/office/drawing/2014/main" val="1441384811"/>
                    </a:ext>
                  </a:extLst>
                </a:gridCol>
                <a:gridCol w="1634217">
                  <a:extLst>
                    <a:ext uri="{9D8B030D-6E8A-4147-A177-3AD203B41FA5}">
                      <a16:colId xmlns:a16="http://schemas.microsoft.com/office/drawing/2014/main" val="2189858006"/>
                    </a:ext>
                  </a:extLst>
                </a:gridCol>
              </a:tblGrid>
              <a:tr h="370840">
                <a:tc>
                  <a:txBody>
                    <a:bodyPr/>
                    <a:lstStyle/>
                    <a:p>
                      <a:pPr algn="ctr" rtl="0" fontAlgn="base">
                        <a:lnSpc>
                          <a:spcPts val="1300"/>
                        </a:lnSpc>
                        <a:spcAft>
                          <a:spcPts val="500"/>
                        </a:spcAft>
                        <a:buNone/>
                      </a:pPr>
                      <a:r>
                        <a:rPr lang="en-GB" sz="1200" b="1" i="0">
                          <a:solidFill>
                            <a:srgbClr val="FFFFFF"/>
                          </a:solidFill>
                          <a:effectLst/>
                          <a:latin typeface="Arial"/>
                        </a:rPr>
                        <a:t>S/N</a:t>
                      </a:r>
                      <a:r>
                        <a:rPr lang="en-GB" sz="1200" b="0" i="0">
                          <a:solidFill>
                            <a:srgbClr val="F5F5F5"/>
                          </a:solidFill>
                          <a:effectLst/>
                          <a:latin typeface="Arial"/>
                        </a:rPr>
                        <a:t> </a:t>
                      </a:r>
                    </a:p>
                  </a:txBody>
                  <a:tcPr anchor="ctr"/>
                </a:tc>
                <a:tc>
                  <a:txBody>
                    <a:bodyPr/>
                    <a:lstStyle/>
                    <a:p>
                      <a:pPr algn="ctr" rtl="0" fontAlgn="base">
                        <a:lnSpc>
                          <a:spcPts val="1300"/>
                        </a:lnSpc>
                        <a:spcAft>
                          <a:spcPts val="500"/>
                        </a:spcAft>
                        <a:buNone/>
                      </a:pPr>
                      <a:r>
                        <a:rPr lang="en-GB" sz="1200" b="1" i="0">
                          <a:solidFill>
                            <a:srgbClr val="FFFFFF"/>
                          </a:solidFill>
                          <a:effectLst/>
                          <a:latin typeface="Arial"/>
                        </a:rPr>
                        <a:t>Change</a:t>
                      </a:r>
                      <a:r>
                        <a:rPr lang="en-GB" sz="1200" b="0" i="0">
                          <a:solidFill>
                            <a:srgbClr val="F5F5F5"/>
                          </a:solidFill>
                          <a:effectLst/>
                          <a:latin typeface="Arial"/>
                        </a:rPr>
                        <a:t> </a:t>
                      </a:r>
                    </a:p>
                  </a:txBody>
                  <a:tcPr anchor="ctr"/>
                </a:tc>
                <a:tc>
                  <a:txBody>
                    <a:bodyPr/>
                    <a:lstStyle/>
                    <a:p>
                      <a:pPr algn="ctr" rtl="0" fontAlgn="base">
                        <a:lnSpc>
                          <a:spcPts val="1300"/>
                        </a:lnSpc>
                        <a:spcAft>
                          <a:spcPts val="500"/>
                        </a:spcAft>
                        <a:buNone/>
                      </a:pPr>
                      <a:r>
                        <a:rPr lang="en-GB" sz="1200" b="1" i="0">
                          <a:solidFill>
                            <a:srgbClr val="FFFFFF"/>
                          </a:solidFill>
                          <a:effectLst/>
                          <a:latin typeface="Arial"/>
                        </a:rPr>
                        <a:t>Development Update</a:t>
                      </a:r>
                      <a:r>
                        <a:rPr lang="en-GB" sz="1200" b="0" i="0">
                          <a:solidFill>
                            <a:srgbClr val="F5F5F5"/>
                          </a:solidFill>
                          <a:effectLst/>
                          <a:latin typeface="Arial"/>
                        </a:rPr>
                        <a:t> </a:t>
                      </a:r>
                    </a:p>
                  </a:txBody>
                  <a:tcPr/>
                </a:tc>
                <a:tc>
                  <a:txBody>
                    <a:bodyPr/>
                    <a:lstStyle/>
                    <a:p>
                      <a:pPr algn="ctr" rtl="0" fontAlgn="base">
                        <a:lnSpc>
                          <a:spcPts val="1300"/>
                        </a:lnSpc>
                        <a:spcAft>
                          <a:spcPts val="500"/>
                        </a:spcAft>
                        <a:buNone/>
                      </a:pPr>
                      <a:r>
                        <a:rPr lang="en-GB" sz="1200" b="1" i="0">
                          <a:solidFill>
                            <a:srgbClr val="FFFFFF"/>
                          </a:solidFill>
                          <a:effectLst/>
                          <a:latin typeface="Arial"/>
                        </a:rPr>
                        <a:t>Stage</a:t>
                      </a:r>
                      <a:r>
                        <a:rPr lang="en-GB" sz="1200" b="0" i="0">
                          <a:solidFill>
                            <a:srgbClr val="F5F5F5"/>
                          </a:solidFill>
                          <a:effectLst/>
                          <a:latin typeface="Arial"/>
                        </a:rPr>
                        <a:t> </a:t>
                      </a:r>
                    </a:p>
                  </a:txBody>
                  <a:tcPr anchor="ctr"/>
                </a:tc>
                <a:tc>
                  <a:txBody>
                    <a:bodyPr/>
                    <a:lstStyle/>
                    <a:p>
                      <a:pPr algn="ctr" rtl="0" fontAlgn="base">
                        <a:lnSpc>
                          <a:spcPts val="1300"/>
                        </a:lnSpc>
                        <a:spcAft>
                          <a:spcPts val="500"/>
                        </a:spcAft>
                        <a:buNone/>
                      </a:pPr>
                      <a:r>
                        <a:rPr lang="en-GB" sz="1200" b="1" i="0">
                          <a:solidFill>
                            <a:srgbClr val="FFFFFF"/>
                          </a:solidFill>
                          <a:effectLst/>
                          <a:latin typeface="Arial"/>
                        </a:rPr>
                        <a:t>Testing Type</a:t>
                      </a:r>
                      <a:r>
                        <a:rPr lang="en-GB" sz="1200" b="0" i="0">
                          <a:solidFill>
                            <a:srgbClr val="F5F5F5"/>
                          </a:solidFill>
                          <a:effectLst/>
                          <a:latin typeface="Arial"/>
                        </a:rPr>
                        <a:t> </a:t>
                      </a:r>
                    </a:p>
                  </a:txBody>
                  <a:tcPr anchor="ctr"/>
                </a:tc>
                <a:tc>
                  <a:txBody>
                    <a:bodyPr/>
                    <a:lstStyle/>
                    <a:p>
                      <a:pPr algn="ctr" rtl="0" fontAlgn="base">
                        <a:lnSpc>
                          <a:spcPts val="1300"/>
                        </a:lnSpc>
                        <a:spcAft>
                          <a:spcPts val="500"/>
                        </a:spcAft>
                        <a:buNone/>
                      </a:pPr>
                      <a:r>
                        <a:rPr lang="en-GB" sz="1200" b="1" i="0">
                          <a:solidFill>
                            <a:srgbClr val="FFFFFF"/>
                          </a:solidFill>
                          <a:effectLst/>
                          <a:latin typeface="Arial"/>
                        </a:rPr>
                        <a:t>RAG</a:t>
                      </a:r>
                      <a:r>
                        <a:rPr lang="en-GB" sz="1200" b="0" i="0">
                          <a:solidFill>
                            <a:srgbClr val="F5F5F5"/>
                          </a:solidFill>
                          <a:effectLst/>
                          <a:latin typeface="Arial"/>
                        </a:rPr>
                        <a:t> </a:t>
                      </a:r>
                    </a:p>
                  </a:txBody>
                  <a:tcPr anchor="ctr"/>
                </a:tc>
                <a:tc>
                  <a:txBody>
                    <a:bodyPr/>
                    <a:lstStyle/>
                    <a:p>
                      <a:pPr algn="ctr" rtl="0" fontAlgn="base">
                        <a:lnSpc>
                          <a:spcPts val="1300"/>
                        </a:lnSpc>
                        <a:spcAft>
                          <a:spcPts val="500"/>
                        </a:spcAft>
                        <a:buNone/>
                      </a:pPr>
                      <a:r>
                        <a:rPr lang="en-GB" sz="1200" b="1" i="0">
                          <a:solidFill>
                            <a:srgbClr val="FFFFFF"/>
                          </a:solidFill>
                          <a:effectLst/>
                          <a:latin typeface="Arial"/>
                        </a:rPr>
                        <a:t>Issues / Risks / Dependencies</a:t>
                      </a:r>
                      <a:r>
                        <a:rPr lang="en-GB" sz="1200" b="0" i="0">
                          <a:solidFill>
                            <a:srgbClr val="F5F5F5"/>
                          </a:solidFill>
                          <a:effectLst/>
                          <a:latin typeface="Arial"/>
                        </a:rPr>
                        <a:t> </a:t>
                      </a:r>
                    </a:p>
                  </a:txBody>
                  <a:tcPr anchor="ctr"/>
                </a:tc>
                <a:extLst>
                  <a:ext uri="{0D108BD9-81ED-4DB2-BD59-A6C34878D82A}">
                    <a16:rowId xmlns:a16="http://schemas.microsoft.com/office/drawing/2014/main" val="1538582353"/>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1 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SUR Alphanumeric Validation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Testing in progress</a:t>
                      </a:r>
                      <a:endParaRPr lang="en-GB" sz="1200" b="0" i="0">
                        <a:effectLst/>
                      </a:endParaRPr>
                    </a:p>
                  </a:txBody>
                  <a:tcPr/>
                </a:tc>
                <a:tc>
                  <a:txBody>
                    <a:bodyPr/>
                    <a:lstStyle/>
                    <a:p>
                      <a:pPr algn="ctr" rtl="0" fontAlgn="base">
                        <a:lnSpc>
                          <a:spcPts val="1300"/>
                        </a:lnSpc>
                        <a:spcAft>
                          <a:spcPts val="500"/>
                        </a:spcAft>
                        <a:buNone/>
                      </a:pPr>
                      <a:r>
                        <a:rPr lang="en-GB" sz="1200" b="0" i="0">
                          <a:effectLst/>
                          <a:latin typeface="Arial" panose="020B0604020202020204" pitchFamily="34" charset="0"/>
                        </a:rPr>
                        <a:t>Build / Testing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 External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G</a:t>
                      </a:r>
                      <a:endParaRPr lang="en-GB" sz="1200" b="1" i="0">
                        <a:effectLst/>
                      </a:endParaRPr>
                    </a:p>
                  </a:txBody>
                  <a:tcPr anchor="ctr">
                    <a:solidFill>
                      <a:srgbClr val="92D050"/>
                    </a:solidFill>
                  </a:tcPr>
                </a:tc>
                <a:tc>
                  <a:txBody>
                    <a:bodyPr/>
                    <a:lstStyle/>
                    <a:p>
                      <a:pPr algn="ctr" rtl="0" fontAlgn="base">
                        <a:lnSpc>
                          <a:spcPts val="1300"/>
                        </a:lnSpc>
                        <a:spcAft>
                          <a:spcPts val="500"/>
                        </a:spcAft>
                        <a:buNone/>
                      </a:pPr>
                      <a:r>
                        <a:rPr lang="en-GB" sz="1200" b="0" i="0">
                          <a:effectLst/>
                          <a:latin typeface="Arial" panose="020B0604020202020204" pitchFamily="34" charset="0"/>
                        </a:rPr>
                        <a:t>On track</a:t>
                      </a:r>
                      <a:endParaRPr lang="en-GB" sz="1200" b="0" i="0">
                        <a:effectLst/>
                      </a:endParaRPr>
                    </a:p>
                  </a:txBody>
                  <a:tcPr anchor="ctr"/>
                </a:tc>
                <a:extLst>
                  <a:ext uri="{0D108BD9-81ED-4DB2-BD59-A6C34878D82A}">
                    <a16:rowId xmlns:a16="http://schemas.microsoft.com/office/drawing/2014/main" val="1183848434"/>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2 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Retry &amp; Back-off Interval Update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Testing in progress</a:t>
                      </a:r>
                      <a:endParaRPr lang="en-GB" sz="1200" b="0" i="0">
                        <a:effectLst/>
                      </a:endParaRPr>
                    </a:p>
                  </a:txBody>
                  <a:tcPr/>
                </a:tc>
                <a:tc>
                  <a:txBody>
                    <a:bodyPr/>
                    <a:lstStyle/>
                    <a:p>
                      <a:pPr marL="0" marR="0" lvl="0" indent="0" algn="ctr" defTabSz="914400" rtl="0" eaLnBrk="1" fontAlgn="base" latinLnBrk="0" hangingPunct="1">
                        <a:lnSpc>
                          <a:spcPts val="1300"/>
                        </a:lnSpc>
                        <a:spcBef>
                          <a:spcPts val="0"/>
                        </a:spcBef>
                        <a:spcAft>
                          <a:spcPts val="500"/>
                        </a:spcAft>
                        <a:buClrTx/>
                        <a:buSzTx/>
                        <a:buFontTx/>
                        <a:buNone/>
                        <a:tabLst/>
                        <a:defRPr/>
                      </a:pPr>
                      <a:r>
                        <a:rPr lang="en-GB" sz="1200" b="0" i="0">
                          <a:effectLst/>
                          <a:latin typeface="Arial" panose="020B0604020202020204" pitchFamily="34" charset="0"/>
                        </a:rPr>
                        <a:t>Build / Testing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G </a:t>
                      </a:r>
                      <a:endParaRPr lang="en-GB" sz="1200" b="1" i="0">
                        <a:effectLst/>
                      </a:endParaRPr>
                    </a:p>
                  </a:txBody>
                  <a:tcPr anchor="ctr">
                    <a:solidFill>
                      <a:srgbClr val="92D050"/>
                    </a:solidFill>
                  </a:tcPr>
                </a:tc>
                <a:tc>
                  <a:txBody>
                    <a:bodyPr/>
                    <a:lstStyle/>
                    <a:p>
                      <a:pPr algn="ctr" rtl="0" fontAlgn="base">
                        <a:lnSpc>
                          <a:spcPts val="1300"/>
                        </a:lnSpc>
                        <a:spcAft>
                          <a:spcPts val="500"/>
                        </a:spcAft>
                        <a:buNone/>
                      </a:pPr>
                      <a:r>
                        <a:rPr lang="en-GB" sz="1200" b="0" i="0">
                          <a:effectLst/>
                          <a:latin typeface="Arial" panose="020B0604020202020204" pitchFamily="34" charset="0"/>
                        </a:rPr>
                        <a:t>On track; No material risks </a:t>
                      </a:r>
                      <a:endParaRPr lang="en-GB" sz="1200" b="0" i="0">
                        <a:effectLst/>
                      </a:endParaRPr>
                    </a:p>
                  </a:txBody>
                  <a:tcPr anchor="ctr"/>
                </a:tc>
                <a:extLst>
                  <a:ext uri="{0D108BD9-81ED-4DB2-BD59-A6C34878D82A}">
                    <a16:rowId xmlns:a16="http://schemas.microsoft.com/office/drawing/2014/main" val="985117508"/>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3 </a:t>
                      </a:r>
                      <a:endParaRPr lang="en-GB" sz="1200" b="0" i="0">
                        <a:effectLst/>
                      </a:endParaRPr>
                    </a:p>
                  </a:txBody>
                  <a:tcPr anchor="ctr"/>
                </a:tc>
                <a:tc>
                  <a:txBody>
                    <a:bodyPr/>
                    <a:lstStyle/>
                    <a:p>
                      <a:pPr algn="ctr" rtl="0" fontAlgn="base">
                        <a:lnSpc>
                          <a:spcPts val="1300"/>
                        </a:lnSpc>
                        <a:spcAft>
                          <a:spcPts val="500"/>
                        </a:spcAft>
                        <a:buNone/>
                      </a:pPr>
                      <a:r>
                        <a:rPr lang="sv-SE" sz="1200" b="0" i="0">
                          <a:effectLst/>
                          <a:latin typeface="Arial" panose="020B0604020202020204" pitchFamily="34" charset="0"/>
                        </a:rPr>
                        <a:t>REP900 Swagger Update (v008 → v009) </a:t>
                      </a:r>
                      <a:endParaRPr lang="sv-SE"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Swagger update in progress </a:t>
                      </a:r>
                      <a:endParaRPr lang="en-GB" sz="1200" b="0" i="0">
                        <a:effectLst/>
                      </a:endParaRPr>
                    </a:p>
                  </a:txBody>
                  <a:tcPr/>
                </a:tc>
                <a:tc>
                  <a:txBody>
                    <a:bodyPr/>
                    <a:lstStyle/>
                    <a:p>
                      <a:pPr algn="ctr" rtl="0" fontAlgn="base">
                        <a:lnSpc>
                          <a:spcPts val="1300"/>
                        </a:lnSpc>
                        <a:spcAft>
                          <a:spcPts val="500"/>
                        </a:spcAft>
                        <a:buNone/>
                      </a:pPr>
                      <a:r>
                        <a:rPr lang="en-GB" sz="1200" b="0" i="0">
                          <a:effectLst/>
                          <a:latin typeface="Arial" panose="020B0604020202020204" pitchFamily="34" charset="0"/>
                        </a:rPr>
                        <a:t>Refinement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A </a:t>
                      </a:r>
                      <a:endParaRPr lang="en-GB" sz="1200" b="1" i="0">
                        <a:effectLst/>
                      </a:endParaRPr>
                    </a:p>
                  </a:txBody>
                  <a:tcPr anchor="ctr">
                    <a:solidFill>
                      <a:srgbClr val="FFC000"/>
                    </a:solidFill>
                  </a:tcPr>
                </a:tc>
                <a:tc>
                  <a:txBody>
                    <a:bodyPr/>
                    <a:lstStyle/>
                    <a:p>
                      <a:pPr algn="ctr" rtl="0" fontAlgn="base">
                        <a:lnSpc>
                          <a:spcPts val="1300"/>
                        </a:lnSpc>
                        <a:spcAft>
                          <a:spcPts val="500"/>
                        </a:spcAft>
                        <a:buNone/>
                      </a:pPr>
                      <a:r>
                        <a:rPr lang="en-GB" sz="1200" b="0" i="0">
                          <a:effectLst/>
                          <a:latin typeface="Arial" panose="020B0604020202020204" pitchFamily="34" charset="0"/>
                        </a:rPr>
                        <a:t>Dependent on Swagger doc finalisation </a:t>
                      </a:r>
                      <a:endParaRPr lang="en-GB" sz="1200" b="0" i="0">
                        <a:effectLst/>
                      </a:endParaRPr>
                    </a:p>
                  </a:txBody>
                  <a:tcPr anchor="ctr"/>
                </a:tc>
                <a:extLst>
                  <a:ext uri="{0D108BD9-81ED-4DB2-BD59-A6C34878D82A}">
                    <a16:rowId xmlns:a16="http://schemas.microsoft.com/office/drawing/2014/main" val="3537486495"/>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4 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DLQ Alerting Improvements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Development progressing as planned </a:t>
                      </a:r>
                      <a:endParaRPr lang="en-GB" sz="1200" b="0" i="0">
                        <a:effectLst/>
                      </a:endParaRPr>
                    </a:p>
                  </a:txBody>
                  <a:tcPr/>
                </a:tc>
                <a:tc>
                  <a:txBody>
                    <a:bodyPr/>
                    <a:lstStyle/>
                    <a:p>
                      <a:pPr algn="ctr" rtl="0" fontAlgn="base">
                        <a:lnSpc>
                          <a:spcPts val="1300"/>
                        </a:lnSpc>
                        <a:spcAft>
                          <a:spcPts val="500"/>
                        </a:spcAft>
                        <a:buNone/>
                      </a:pPr>
                      <a:r>
                        <a:rPr lang="en-GB" sz="1200" b="0" i="0">
                          <a:effectLst/>
                          <a:latin typeface="Arial" panose="020B0604020202020204" pitchFamily="34" charset="0"/>
                        </a:rPr>
                        <a:t>Build (In progress)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G </a:t>
                      </a:r>
                      <a:endParaRPr lang="en-GB" sz="1200" b="1" i="0">
                        <a:effectLst/>
                      </a:endParaRPr>
                    </a:p>
                  </a:txBody>
                  <a:tcPr anchor="ctr">
                    <a:solidFill>
                      <a:srgbClr val="92D050"/>
                    </a:solidFill>
                  </a:tcPr>
                </a:tc>
                <a:tc>
                  <a:txBody>
                    <a:bodyPr/>
                    <a:lstStyle/>
                    <a:p>
                      <a:pPr algn="ctr" rtl="0" fontAlgn="base">
                        <a:lnSpc>
                          <a:spcPts val="1300"/>
                        </a:lnSpc>
                        <a:spcAft>
                          <a:spcPts val="500"/>
                        </a:spcAft>
                        <a:buNone/>
                      </a:pPr>
                      <a:r>
                        <a:rPr lang="en-GB" sz="1200" b="0" i="0">
                          <a:effectLst/>
                          <a:latin typeface="Arial" panose="020B0604020202020204" pitchFamily="34" charset="0"/>
                        </a:rPr>
                        <a:t>On track; No material risks </a:t>
                      </a:r>
                      <a:endParaRPr lang="en-GB" sz="1200" b="0" i="0">
                        <a:effectLst/>
                      </a:endParaRPr>
                    </a:p>
                  </a:txBody>
                  <a:tcPr anchor="ctr"/>
                </a:tc>
                <a:extLst>
                  <a:ext uri="{0D108BD9-81ED-4DB2-BD59-A6C34878D82A}">
                    <a16:rowId xmlns:a16="http://schemas.microsoft.com/office/drawing/2014/main" val="3865071655"/>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5 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Duplicate SUR Feedback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Testing in progress</a:t>
                      </a:r>
                      <a:endParaRPr lang="en-GB" sz="1200" b="0" i="0">
                        <a:effectLst/>
                      </a:endParaRPr>
                    </a:p>
                  </a:txBody>
                  <a:tcPr/>
                </a:tc>
                <a:tc>
                  <a:txBody>
                    <a:bodyPr/>
                    <a:lstStyle/>
                    <a:p>
                      <a:pPr algn="ctr" rtl="0" fontAlgn="base">
                        <a:lnSpc>
                          <a:spcPts val="1300"/>
                        </a:lnSpc>
                        <a:spcAft>
                          <a:spcPts val="500"/>
                        </a:spcAft>
                        <a:buNone/>
                      </a:pPr>
                      <a:r>
                        <a:rPr lang="en-GB" sz="1200" b="0" i="0">
                          <a:effectLst/>
                          <a:latin typeface="Arial" panose="020B0604020202020204" pitchFamily="34" charset="0"/>
                        </a:rPr>
                        <a:t>Build / Testing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 External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G </a:t>
                      </a:r>
                      <a:endParaRPr lang="en-GB" sz="1200" b="1" i="0">
                        <a:effectLst/>
                      </a:endParaRPr>
                    </a:p>
                  </a:txBody>
                  <a:tcPr anchor="ctr">
                    <a:solidFill>
                      <a:srgbClr val="92D050"/>
                    </a:solidFill>
                  </a:tcPr>
                </a:tc>
                <a:tc>
                  <a:txBody>
                    <a:bodyPr/>
                    <a:lstStyle/>
                    <a:p>
                      <a:pPr algn="ctr" rtl="0" fontAlgn="base">
                        <a:lnSpc>
                          <a:spcPts val="1300"/>
                        </a:lnSpc>
                        <a:spcAft>
                          <a:spcPts val="500"/>
                        </a:spcAft>
                        <a:buNone/>
                      </a:pPr>
                      <a:r>
                        <a:rPr lang="en-GB" sz="1200" b="0" i="0">
                          <a:effectLst/>
                          <a:latin typeface="Arial" panose="020B0604020202020204" pitchFamily="34" charset="0"/>
                        </a:rPr>
                        <a:t>On track; No material risks </a:t>
                      </a:r>
                      <a:endParaRPr lang="en-GB" sz="1200" b="0" i="0">
                        <a:effectLst/>
                      </a:endParaRPr>
                    </a:p>
                  </a:txBody>
                  <a:tcPr anchor="ctr"/>
                </a:tc>
                <a:extLst>
                  <a:ext uri="{0D108BD9-81ED-4DB2-BD59-A6C34878D82A}">
                    <a16:rowId xmlns:a16="http://schemas.microsoft.com/office/drawing/2014/main" val="4161874541"/>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6 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Portal Dashboards (Ops &amp; System Reporting)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Early planning for dashboard capability </a:t>
                      </a:r>
                      <a:endParaRPr lang="en-GB" sz="1200" b="0" i="0">
                        <a:effectLst/>
                      </a:endParaRPr>
                    </a:p>
                  </a:txBody>
                  <a:tcPr/>
                </a:tc>
                <a:tc>
                  <a:txBody>
                    <a:bodyPr/>
                    <a:lstStyle/>
                    <a:p>
                      <a:pPr algn="ctr" rtl="0" fontAlgn="base">
                        <a:lnSpc>
                          <a:spcPts val="1300"/>
                        </a:lnSpc>
                        <a:spcAft>
                          <a:spcPts val="500"/>
                        </a:spcAft>
                        <a:buNone/>
                      </a:pPr>
                      <a:r>
                        <a:rPr lang="en-GB" sz="1200" b="0" i="0">
                          <a:effectLst/>
                          <a:latin typeface="Arial" panose="020B0604020202020204" pitchFamily="34" charset="0"/>
                        </a:rPr>
                        <a:t>Backlog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A </a:t>
                      </a:r>
                      <a:endParaRPr lang="en-GB" sz="1200" b="1" i="0">
                        <a:effectLst/>
                      </a:endParaRPr>
                    </a:p>
                  </a:txBody>
                  <a:tcPr anchor="ctr">
                    <a:solidFill>
                      <a:srgbClr val="FFC000"/>
                    </a:solidFill>
                  </a:tcPr>
                </a:tc>
                <a:tc>
                  <a:txBody>
                    <a:bodyPr/>
                    <a:lstStyle/>
                    <a:p>
                      <a:pPr algn="ctr" rtl="0" fontAlgn="base">
                        <a:lnSpc>
                          <a:spcPts val="1300"/>
                        </a:lnSpc>
                        <a:spcAft>
                          <a:spcPts val="500"/>
                        </a:spcAft>
                        <a:buNone/>
                      </a:pPr>
                      <a:r>
                        <a:rPr lang="en-GB" sz="1200" b="0" i="0">
                          <a:effectLst/>
                          <a:latin typeface="Arial" panose="020B0604020202020204" pitchFamily="34" charset="0"/>
                        </a:rPr>
                        <a:t>Large item; capacity dependent </a:t>
                      </a:r>
                      <a:endParaRPr lang="en-GB" sz="1200" b="0" i="0">
                        <a:effectLst/>
                      </a:endParaRPr>
                    </a:p>
                  </a:txBody>
                  <a:tcPr anchor="ctr"/>
                </a:tc>
                <a:extLst>
                  <a:ext uri="{0D108BD9-81ED-4DB2-BD59-A6C34878D82A}">
                    <a16:rowId xmlns:a16="http://schemas.microsoft.com/office/drawing/2014/main" val="3640038285"/>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7 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Reporting Data Platform Enablement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Scope and design in progress </a:t>
                      </a:r>
                      <a:endParaRPr lang="en-GB" sz="1200" b="0" i="0">
                        <a:effectLst/>
                      </a:endParaRPr>
                    </a:p>
                  </a:txBody>
                  <a:tcPr/>
                </a:tc>
                <a:tc>
                  <a:txBody>
                    <a:bodyPr/>
                    <a:lstStyle/>
                    <a:p>
                      <a:pPr algn="ctr" rtl="0" fontAlgn="base">
                        <a:lnSpc>
                          <a:spcPts val="1300"/>
                        </a:lnSpc>
                        <a:spcAft>
                          <a:spcPts val="500"/>
                        </a:spcAft>
                        <a:buNone/>
                      </a:pPr>
                      <a:r>
                        <a:rPr lang="en-GB" sz="1200" b="0" i="0">
                          <a:effectLst/>
                          <a:latin typeface="Arial" panose="020B0604020202020204" pitchFamily="34" charset="0"/>
                        </a:rPr>
                        <a:t>Backlog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A </a:t>
                      </a:r>
                      <a:endParaRPr lang="en-GB" sz="1200" b="1" i="0">
                        <a:effectLst/>
                      </a:endParaRPr>
                    </a:p>
                  </a:txBody>
                  <a:tcPr anchor="ctr">
                    <a:solidFill>
                      <a:srgbClr val="FFC000"/>
                    </a:solidFill>
                  </a:tcPr>
                </a:tc>
                <a:tc>
                  <a:txBody>
                    <a:bodyPr/>
                    <a:lstStyle/>
                    <a:p>
                      <a:pPr algn="ctr" rtl="0" fontAlgn="base">
                        <a:lnSpc>
                          <a:spcPts val="1300"/>
                        </a:lnSpc>
                        <a:spcAft>
                          <a:spcPts val="500"/>
                        </a:spcAft>
                        <a:buNone/>
                      </a:pPr>
                      <a:r>
                        <a:rPr lang="en-GB" sz="1200" b="0" i="0">
                          <a:effectLst/>
                          <a:latin typeface="Arial" panose="020B0604020202020204" pitchFamily="34" charset="0"/>
                        </a:rPr>
                        <a:t>Foundational: Sizing and architecture dependency </a:t>
                      </a:r>
                      <a:endParaRPr lang="en-GB" sz="1200" b="0" i="0">
                        <a:effectLst/>
                      </a:endParaRPr>
                    </a:p>
                  </a:txBody>
                  <a:tcPr anchor="ctr"/>
                </a:tc>
                <a:extLst>
                  <a:ext uri="{0D108BD9-81ED-4DB2-BD59-A6C34878D82A}">
                    <a16:rowId xmlns:a16="http://schemas.microsoft.com/office/drawing/2014/main" val="3549099896"/>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8 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Download MP List &amp; Roles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Development in progress</a:t>
                      </a:r>
                      <a:endParaRPr lang="en-GB" sz="1200" b="0" i="0">
                        <a:effectLst/>
                      </a:endParaRPr>
                    </a:p>
                  </a:txBody>
                  <a:tcPr/>
                </a:tc>
                <a:tc>
                  <a:txBody>
                    <a:bodyPr/>
                    <a:lstStyle/>
                    <a:p>
                      <a:pPr algn="ctr" rtl="0" fontAlgn="base">
                        <a:lnSpc>
                          <a:spcPts val="1300"/>
                        </a:lnSpc>
                        <a:spcAft>
                          <a:spcPts val="500"/>
                        </a:spcAft>
                        <a:buNone/>
                      </a:pPr>
                      <a:r>
                        <a:rPr lang="en-GB" sz="1200" b="0" i="0">
                          <a:effectLst/>
                          <a:latin typeface="Arial" panose="020B0604020202020204" pitchFamily="34" charset="0"/>
                        </a:rPr>
                        <a:t>Build (in progress)</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G</a:t>
                      </a:r>
                      <a:endParaRPr lang="en-GB" sz="1200" b="1" i="0">
                        <a:effectLst/>
                      </a:endParaRPr>
                    </a:p>
                  </a:txBody>
                  <a:tcPr anchor="ctr">
                    <a:solidFill>
                      <a:srgbClr val="92D050"/>
                    </a:solidFill>
                  </a:tcPr>
                </a:tc>
                <a:tc>
                  <a:txBody>
                    <a:bodyPr/>
                    <a:lstStyle/>
                    <a:p>
                      <a:pPr algn="ctr" rtl="0" fontAlgn="base">
                        <a:lnSpc>
                          <a:spcPts val="1300"/>
                        </a:lnSpc>
                        <a:spcAft>
                          <a:spcPts val="500"/>
                        </a:spcAft>
                        <a:buNone/>
                      </a:pPr>
                      <a:r>
                        <a:rPr lang="en-GB" sz="1200" b="0" i="0">
                          <a:effectLst/>
                          <a:latin typeface="Arial" panose="020B0604020202020204" pitchFamily="34" charset="0"/>
                        </a:rPr>
                        <a:t>Low complexity </a:t>
                      </a:r>
                      <a:endParaRPr lang="en-GB" sz="1200" b="0" i="0">
                        <a:effectLst/>
                      </a:endParaRPr>
                    </a:p>
                  </a:txBody>
                  <a:tcPr anchor="ctr"/>
                </a:tc>
                <a:extLst>
                  <a:ext uri="{0D108BD9-81ED-4DB2-BD59-A6C34878D82A}">
                    <a16:rowId xmlns:a16="http://schemas.microsoft.com/office/drawing/2014/main" val="3243505319"/>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9 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Portal Announcements Section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Testing in progress </a:t>
                      </a:r>
                      <a:endParaRPr lang="en-GB" sz="1200" b="0" i="0">
                        <a:effectLst/>
                      </a:endParaRPr>
                    </a:p>
                  </a:txBody>
                  <a:tcPr/>
                </a:tc>
                <a:tc>
                  <a:txBody>
                    <a:bodyPr/>
                    <a:lstStyle/>
                    <a:p>
                      <a:pPr algn="ctr" rtl="0" fontAlgn="base">
                        <a:lnSpc>
                          <a:spcPts val="1300"/>
                        </a:lnSpc>
                        <a:spcAft>
                          <a:spcPts val="500"/>
                        </a:spcAft>
                        <a:buNone/>
                      </a:pPr>
                      <a:r>
                        <a:rPr lang="en-GB" sz="1200" b="0" i="0">
                          <a:effectLst/>
                          <a:latin typeface="Arial" panose="020B0604020202020204" pitchFamily="34" charset="0"/>
                        </a:rPr>
                        <a:t>Build / Testing</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G </a:t>
                      </a:r>
                      <a:endParaRPr lang="en-GB" sz="1200" b="1" i="0">
                        <a:effectLst/>
                      </a:endParaRPr>
                    </a:p>
                  </a:txBody>
                  <a:tcPr anchor="ctr">
                    <a:solidFill>
                      <a:srgbClr val="92D050"/>
                    </a:solidFill>
                  </a:tcPr>
                </a:tc>
                <a:tc>
                  <a:txBody>
                    <a:bodyPr/>
                    <a:lstStyle/>
                    <a:p>
                      <a:pPr algn="ctr" rtl="0" fontAlgn="base">
                        <a:lnSpc>
                          <a:spcPts val="1300"/>
                        </a:lnSpc>
                        <a:spcAft>
                          <a:spcPts val="500"/>
                        </a:spcAft>
                        <a:buNone/>
                      </a:pPr>
                      <a:r>
                        <a:rPr lang="en-GB" sz="1200" b="0" i="0">
                          <a:effectLst/>
                          <a:latin typeface="Arial" panose="020B0604020202020204" pitchFamily="34" charset="0"/>
                        </a:rPr>
                        <a:t>On track; No material risks </a:t>
                      </a:r>
                      <a:endParaRPr lang="en-GB" sz="1200" b="0" i="0">
                        <a:effectLst/>
                      </a:endParaRPr>
                    </a:p>
                  </a:txBody>
                  <a:tcPr anchor="ctr"/>
                </a:tc>
                <a:extLst>
                  <a:ext uri="{0D108BD9-81ED-4DB2-BD59-A6C34878D82A}">
                    <a16:rowId xmlns:a16="http://schemas.microsoft.com/office/drawing/2014/main" val="2657697006"/>
                  </a:ext>
                </a:extLst>
              </a:tr>
            </a:tbl>
          </a:graphicData>
        </a:graphic>
      </p:graphicFrame>
    </p:spTree>
    <p:extLst>
      <p:ext uri="{BB962C8B-B14F-4D97-AF65-F5344CB8AC3E}">
        <p14:creationId xmlns:p14="http://schemas.microsoft.com/office/powerpoint/2010/main" val="5635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B2834-F9AF-A70A-01ED-BE070D4D8F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C4CBC-77D2-199C-F285-F137FE6927BB}"/>
              </a:ext>
            </a:extLst>
          </p:cNvPr>
          <p:cNvSpPr>
            <a:spLocks noGrp="1"/>
          </p:cNvSpPr>
          <p:nvPr>
            <p:ph type="title"/>
          </p:nvPr>
        </p:nvSpPr>
        <p:spPr/>
        <p:txBody>
          <a:bodyPr/>
          <a:lstStyle/>
          <a:p>
            <a:r>
              <a:rPr lang="en-GB"/>
              <a:t>DIP Manager System Report - August Release </a:t>
            </a:r>
          </a:p>
        </p:txBody>
      </p:sp>
      <p:graphicFrame>
        <p:nvGraphicFramePr>
          <p:cNvPr id="5" name="Content Placeholder 4">
            <a:extLst>
              <a:ext uri="{FF2B5EF4-FFF2-40B4-BE49-F238E27FC236}">
                <a16:creationId xmlns:a16="http://schemas.microsoft.com/office/drawing/2014/main" id="{FA4A0A7B-7ABE-D573-D29D-25FDAB5176AB}"/>
              </a:ext>
            </a:extLst>
          </p:cNvPr>
          <p:cNvGraphicFramePr>
            <a:graphicFrameLocks noGrp="1"/>
          </p:cNvGraphicFramePr>
          <p:nvPr>
            <p:ph idx="1"/>
            <p:extLst>
              <p:ext uri="{D42A27DB-BD31-4B8C-83A1-F6EECF244321}">
                <p14:modId xmlns:p14="http://schemas.microsoft.com/office/powerpoint/2010/main" val="3620276852"/>
              </p:ext>
            </p:extLst>
          </p:nvPr>
        </p:nvGraphicFramePr>
        <p:xfrm>
          <a:off x="381005" y="1148969"/>
          <a:ext cx="11439519" cy="2860040"/>
        </p:xfrm>
        <a:graphic>
          <a:graphicData uri="http://schemas.openxmlformats.org/drawingml/2006/table">
            <a:tbl>
              <a:tblPr firstRow="1" bandRow="1">
                <a:tableStyleId>{5C22544A-7EE6-4342-B048-85BDC9FD1C3A}</a:tableStyleId>
              </a:tblPr>
              <a:tblGrid>
                <a:gridCol w="1634217">
                  <a:extLst>
                    <a:ext uri="{9D8B030D-6E8A-4147-A177-3AD203B41FA5}">
                      <a16:colId xmlns:a16="http://schemas.microsoft.com/office/drawing/2014/main" val="409931683"/>
                    </a:ext>
                  </a:extLst>
                </a:gridCol>
                <a:gridCol w="1634217">
                  <a:extLst>
                    <a:ext uri="{9D8B030D-6E8A-4147-A177-3AD203B41FA5}">
                      <a16:colId xmlns:a16="http://schemas.microsoft.com/office/drawing/2014/main" val="2643481550"/>
                    </a:ext>
                  </a:extLst>
                </a:gridCol>
                <a:gridCol w="1634217">
                  <a:extLst>
                    <a:ext uri="{9D8B030D-6E8A-4147-A177-3AD203B41FA5}">
                      <a16:colId xmlns:a16="http://schemas.microsoft.com/office/drawing/2014/main" val="2740187447"/>
                    </a:ext>
                  </a:extLst>
                </a:gridCol>
                <a:gridCol w="1634217">
                  <a:extLst>
                    <a:ext uri="{9D8B030D-6E8A-4147-A177-3AD203B41FA5}">
                      <a16:colId xmlns:a16="http://schemas.microsoft.com/office/drawing/2014/main" val="2973079534"/>
                    </a:ext>
                  </a:extLst>
                </a:gridCol>
                <a:gridCol w="1634217">
                  <a:extLst>
                    <a:ext uri="{9D8B030D-6E8A-4147-A177-3AD203B41FA5}">
                      <a16:colId xmlns:a16="http://schemas.microsoft.com/office/drawing/2014/main" val="1689973935"/>
                    </a:ext>
                  </a:extLst>
                </a:gridCol>
                <a:gridCol w="1634217">
                  <a:extLst>
                    <a:ext uri="{9D8B030D-6E8A-4147-A177-3AD203B41FA5}">
                      <a16:colId xmlns:a16="http://schemas.microsoft.com/office/drawing/2014/main" val="1441384811"/>
                    </a:ext>
                  </a:extLst>
                </a:gridCol>
                <a:gridCol w="1634217">
                  <a:extLst>
                    <a:ext uri="{9D8B030D-6E8A-4147-A177-3AD203B41FA5}">
                      <a16:colId xmlns:a16="http://schemas.microsoft.com/office/drawing/2014/main" val="2189858006"/>
                    </a:ext>
                  </a:extLst>
                </a:gridCol>
              </a:tblGrid>
              <a:tr h="370840">
                <a:tc>
                  <a:txBody>
                    <a:bodyPr/>
                    <a:lstStyle/>
                    <a:p>
                      <a:pPr algn="ctr" rtl="0" fontAlgn="base">
                        <a:lnSpc>
                          <a:spcPts val="1300"/>
                        </a:lnSpc>
                        <a:spcAft>
                          <a:spcPts val="500"/>
                        </a:spcAft>
                        <a:buNone/>
                      </a:pPr>
                      <a:r>
                        <a:rPr lang="en-GB" sz="1200" b="1" i="0">
                          <a:solidFill>
                            <a:srgbClr val="FFFFFF"/>
                          </a:solidFill>
                          <a:effectLst/>
                          <a:latin typeface="Arial"/>
                        </a:rPr>
                        <a:t>S/N</a:t>
                      </a:r>
                      <a:r>
                        <a:rPr lang="en-GB" sz="1200" b="0" i="0">
                          <a:solidFill>
                            <a:srgbClr val="F5F5F5"/>
                          </a:solidFill>
                          <a:effectLst/>
                          <a:latin typeface="Arial"/>
                        </a:rPr>
                        <a:t> </a:t>
                      </a:r>
                    </a:p>
                  </a:txBody>
                  <a:tcPr anchor="ctr"/>
                </a:tc>
                <a:tc>
                  <a:txBody>
                    <a:bodyPr/>
                    <a:lstStyle/>
                    <a:p>
                      <a:pPr algn="ctr" rtl="0" fontAlgn="base">
                        <a:lnSpc>
                          <a:spcPts val="1300"/>
                        </a:lnSpc>
                        <a:spcAft>
                          <a:spcPts val="500"/>
                        </a:spcAft>
                        <a:buNone/>
                      </a:pPr>
                      <a:r>
                        <a:rPr lang="en-GB" sz="1200" b="1" i="0">
                          <a:solidFill>
                            <a:srgbClr val="FFFFFF"/>
                          </a:solidFill>
                          <a:effectLst/>
                          <a:latin typeface="Arial"/>
                        </a:rPr>
                        <a:t>Change</a:t>
                      </a:r>
                      <a:r>
                        <a:rPr lang="en-GB" sz="1200" b="0" i="0">
                          <a:solidFill>
                            <a:srgbClr val="F5F5F5"/>
                          </a:solidFill>
                          <a:effectLst/>
                          <a:latin typeface="Arial"/>
                        </a:rPr>
                        <a:t> </a:t>
                      </a:r>
                    </a:p>
                  </a:txBody>
                  <a:tcPr anchor="ctr"/>
                </a:tc>
                <a:tc>
                  <a:txBody>
                    <a:bodyPr/>
                    <a:lstStyle/>
                    <a:p>
                      <a:pPr algn="ctr" rtl="0" fontAlgn="base">
                        <a:lnSpc>
                          <a:spcPts val="1300"/>
                        </a:lnSpc>
                        <a:spcAft>
                          <a:spcPts val="500"/>
                        </a:spcAft>
                        <a:buNone/>
                      </a:pPr>
                      <a:r>
                        <a:rPr lang="en-GB" sz="1200" b="1" i="0">
                          <a:solidFill>
                            <a:srgbClr val="FFFFFF"/>
                          </a:solidFill>
                          <a:effectLst/>
                          <a:latin typeface="Arial"/>
                        </a:rPr>
                        <a:t>Development Update</a:t>
                      </a:r>
                      <a:r>
                        <a:rPr lang="en-GB" sz="1200" b="0" i="0">
                          <a:solidFill>
                            <a:srgbClr val="F5F5F5"/>
                          </a:solidFill>
                          <a:effectLst/>
                          <a:latin typeface="Arial"/>
                        </a:rPr>
                        <a:t> </a:t>
                      </a:r>
                    </a:p>
                  </a:txBody>
                  <a:tcPr/>
                </a:tc>
                <a:tc>
                  <a:txBody>
                    <a:bodyPr/>
                    <a:lstStyle/>
                    <a:p>
                      <a:pPr algn="ctr" rtl="0" fontAlgn="base">
                        <a:lnSpc>
                          <a:spcPts val="1300"/>
                        </a:lnSpc>
                        <a:spcAft>
                          <a:spcPts val="500"/>
                        </a:spcAft>
                        <a:buNone/>
                      </a:pPr>
                      <a:r>
                        <a:rPr lang="en-GB" sz="1200" b="1" i="0">
                          <a:solidFill>
                            <a:srgbClr val="FFFFFF"/>
                          </a:solidFill>
                          <a:effectLst/>
                          <a:latin typeface="Arial"/>
                        </a:rPr>
                        <a:t>Stage</a:t>
                      </a:r>
                      <a:r>
                        <a:rPr lang="en-GB" sz="1200" b="0" i="0">
                          <a:solidFill>
                            <a:srgbClr val="F5F5F5"/>
                          </a:solidFill>
                          <a:effectLst/>
                          <a:latin typeface="Arial"/>
                        </a:rPr>
                        <a:t> </a:t>
                      </a:r>
                    </a:p>
                  </a:txBody>
                  <a:tcPr anchor="ctr"/>
                </a:tc>
                <a:tc>
                  <a:txBody>
                    <a:bodyPr/>
                    <a:lstStyle/>
                    <a:p>
                      <a:pPr algn="ctr" rtl="0" fontAlgn="base">
                        <a:lnSpc>
                          <a:spcPts val="1300"/>
                        </a:lnSpc>
                        <a:spcAft>
                          <a:spcPts val="500"/>
                        </a:spcAft>
                        <a:buNone/>
                      </a:pPr>
                      <a:r>
                        <a:rPr lang="en-GB" sz="1200" b="1" i="0">
                          <a:solidFill>
                            <a:srgbClr val="FFFFFF"/>
                          </a:solidFill>
                          <a:effectLst/>
                          <a:latin typeface="Arial"/>
                        </a:rPr>
                        <a:t>Testing Type</a:t>
                      </a:r>
                      <a:r>
                        <a:rPr lang="en-GB" sz="1200" b="0" i="0">
                          <a:solidFill>
                            <a:srgbClr val="F5F5F5"/>
                          </a:solidFill>
                          <a:effectLst/>
                          <a:latin typeface="Arial"/>
                        </a:rPr>
                        <a:t> </a:t>
                      </a:r>
                    </a:p>
                  </a:txBody>
                  <a:tcPr anchor="ctr"/>
                </a:tc>
                <a:tc>
                  <a:txBody>
                    <a:bodyPr/>
                    <a:lstStyle/>
                    <a:p>
                      <a:pPr algn="ctr" rtl="0" fontAlgn="base">
                        <a:lnSpc>
                          <a:spcPts val="1300"/>
                        </a:lnSpc>
                        <a:spcAft>
                          <a:spcPts val="500"/>
                        </a:spcAft>
                        <a:buNone/>
                      </a:pPr>
                      <a:r>
                        <a:rPr lang="en-GB" sz="1200" b="1" i="0">
                          <a:solidFill>
                            <a:srgbClr val="FFFFFF"/>
                          </a:solidFill>
                          <a:effectLst/>
                          <a:latin typeface="Arial"/>
                        </a:rPr>
                        <a:t>RAG</a:t>
                      </a:r>
                      <a:r>
                        <a:rPr lang="en-GB" sz="1200" b="0" i="0">
                          <a:solidFill>
                            <a:srgbClr val="F5F5F5"/>
                          </a:solidFill>
                          <a:effectLst/>
                          <a:latin typeface="Arial"/>
                        </a:rPr>
                        <a:t> </a:t>
                      </a:r>
                    </a:p>
                  </a:txBody>
                  <a:tcPr anchor="ctr"/>
                </a:tc>
                <a:tc>
                  <a:txBody>
                    <a:bodyPr/>
                    <a:lstStyle/>
                    <a:p>
                      <a:pPr algn="ctr" rtl="0" fontAlgn="base">
                        <a:lnSpc>
                          <a:spcPts val="1300"/>
                        </a:lnSpc>
                        <a:spcAft>
                          <a:spcPts val="500"/>
                        </a:spcAft>
                        <a:buNone/>
                      </a:pPr>
                      <a:r>
                        <a:rPr lang="en-GB" sz="1200" b="1" i="0">
                          <a:solidFill>
                            <a:srgbClr val="FFFFFF"/>
                          </a:solidFill>
                          <a:effectLst/>
                          <a:latin typeface="Arial"/>
                        </a:rPr>
                        <a:t>Issues / Risks / Dependencies</a:t>
                      </a:r>
                      <a:r>
                        <a:rPr lang="en-GB" sz="1200" b="0" i="0">
                          <a:solidFill>
                            <a:srgbClr val="F5F5F5"/>
                          </a:solidFill>
                          <a:effectLst/>
                          <a:latin typeface="Arial"/>
                        </a:rPr>
                        <a:t> </a:t>
                      </a:r>
                    </a:p>
                  </a:txBody>
                  <a:tcPr anchor="ctr"/>
                </a:tc>
                <a:extLst>
                  <a:ext uri="{0D108BD9-81ED-4DB2-BD59-A6C34878D82A}">
                    <a16:rowId xmlns:a16="http://schemas.microsoft.com/office/drawing/2014/main" val="1538582353"/>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10 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Status Message Replay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On hold</a:t>
                      </a:r>
                      <a:endParaRPr lang="en-GB" sz="1200" b="0" i="0">
                        <a:effectLst/>
                      </a:endParaRPr>
                    </a:p>
                  </a:txBody>
                  <a:tcPr/>
                </a:tc>
                <a:tc>
                  <a:txBody>
                    <a:bodyPr/>
                    <a:lstStyle/>
                    <a:p>
                      <a:pPr algn="ctr" rtl="0" fontAlgn="base">
                        <a:lnSpc>
                          <a:spcPts val="1300"/>
                        </a:lnSpc>
                        <a:spcAft>
                          <a:spcPts val="500"/>
                        </a:spcAft>
                        <a:buNone/>
                      </a:pPr>
                      <a:r>
                        <a:rPr lang="en-GB" sz="1200"/>
                        <a:t>Design Review / </a:t>
                      </a:r>
                      <a:r>
                        <a:rPr lang="en-GB" sz="1200" b="0" i="0">
                          <a:effectLst/>
                          <a:latin typeface="Arial" panose="020B0604020202020204" pitchFamily="34" charset="0"/>
                        </a:rPr>
                        <a:t>On hold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 External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R </a:t>
                      </a:r>
                      <a:endParaRPr lang="en-GB" sz="1200" b="1" i="0">
                        <a:effectLst/>
                      </a:endParaRPr>
                    </a:p>
                  </a:txBody>
                  <a:tcPr anchor="ctr">
                    <a:solidFill>
                      <a:srgbClr val="FF0000"/>
                    </a:solidFill>
                  </a:tcPr>
                </a:tc>
                <a:tc>
                  <a:txBody>
                    <a:bodyPr/>
                    <a:lstStyle/>
                    <a:p>
                      <a:pPr algn="ctr" rtl="0" fontAlgn="base">
                        <a:lnSpc>
                          <a:spcPts val="1300"/>
                        </a:lnSpc>
                        <a:spcAft>
                          <a:spcPts val="500"/>
                        </a:spcAft>
                        <a:buNone/>
                      </a:pPr>
                      <a:r>
                        <a:rPr lang="en-US" sz="1200"/>
                        <a:t>Paused for redesign – replan required </a:t>
                      </a:r>
                      <a:endParaRPr lang="en-GB" sz="1200" b="0" i="0">
                        <a:effectLst/>
                      </a:endParaRPr>
                    </a:p>
                  </a:txBody>
                  <a:tcPr anchor="ctr"/>
                </a:tc>
                <a:extLst>
                  <a:ext uri="{0D108BD9-81ED-4DB2-BD59-A6C34878D82A}">
                    <a16:rowId xmlns:a16="http://schemas.microsoft.com/office/drawing/2014/main" val="1146125436"/>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11 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Bulk Message Replay (Large Volumes)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On hold</a:t>
                      </a:r>
                    </a:p>
                  </a:txBody>
                  <a:tcPr/>
                </a:tc>
                <a:tc>
                  <a:txBody>
                    <a:bodyPr/>
                    <a:lstStyle/>
                    <a:p>
                      <a:pPr algn="ctr" rtl="0" fontAlgn="base">
                        <a:lnSpc>
                          <a:spcPts val="1300"/>
                        </a:lnSpc>
                        <a:spcAft>
                          <a:spcPts val="500"/>
                        </a:spcAft>
                        <a:buNone/>
                      </a:pPr>
                      <a:r>
                        <a:rPr lang="en-GB" sz="1200"/>
                        <a:t>Design Review / </a:t>
                      </a:r>
                      <a:r>
                        <a:rPr lang="en-GB" sz="1200" b="0" i="0">
                          <a:effectLst/>
                          <a:latin typeface="Arial" panose="020B0604020202020204" pitchFamily="34" charset="0"/>
                        </a:rPr>
                        <a:t>On hold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 External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R </a:t>
                      </a:r>
                      <a:endParaRPr lang="en-GB" sz="1200" b="1" i="0">
                        <a:effectLst/>
                      </a:endParaRPr>
                    </a:p>
                  </a:txBody>
                  <a:tcPr anchor="ctr">
                    <a:solidFill>
                      <a:srgbClr val="FF0000"/>
                    </a:solidFill>
                  </a:tcPr>
                </a:tc>
                <a:tc>
                  <a:txBody>
                    <a:bodyPr/>
                    <a:lstStyle/>
                    <a:p>
                      <a:pPr algn="ctr" rtl="0" fontAlgn="base">
                        <a:lnSpc>
                          <a:spcPts val="1300"/>
                        </a:lnSpc>
                        <a:spcAft>
                          <a:spcPts val="500"/>
                        </a:spcAft>
                        <a:buNone/>
                      </a:pPr>
                      <a:r>
                        <a:rPr lang="en-US" sz="1200"/>
                        <a:t>Paused for redesign</a:t>
                      </a:r>
                    </a:p>
                  </a:txBody>
                  <a:tcPr anchor="ctr"/>
                </a:tc>
                <a:extLst>
                  <a:ext uri="{0D108BD9-81ED-4DB2-BD59-A6C34878D82A}">
                    <a16:rowId xmlns:a16="http://schemas.microsoft.com/office/drawing/2014/main" val="1183848434"/>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12 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Trace Missing / Invalid Sender ID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Not yet started </a:t>
                      </a:r>
                      <a:endParaRPr lang="en-GB" sz="1200" b="0" i="0">
                        <a:effectLst/>
                      </a:endParaRPr>
                    </a:p>
                  </a:txBody>
                  <a:tcPr/>
                </a:tc>
                <a:tc>
                  <a:txBody>
                    <a:bodyPr/>
                    <a:lstStyle/>
                    <a:p>
                      <a:pPr algn="ctr" rtl="0" fontAlgn="base">
                        <a:lnSpc>
                          <a:spcPts val="1300"/>
                        </a:lnSpc>
                        <a:spcAft>
                          <a:spcPts val="500"/>
                        </a:spcAft>
                        <a:buNone/>
                      </a:pPr>
                      <a:r>
                        <a:rPr lang="en-GB" sz="1200" b="0" i="0">
                          <a:effectLst/>
                          <a:latin typeface="Arial" panose="020B0604020202020204" pitchFamily="34" charset="0"/>
                        </a:rPr>
                        <a:t>Pending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A</a:t>
                      </a:r>
                      <a:endParaRPr lang="en-GB" sz="1200" b="1" i="0">
                        <a:effectLst/>
                      </a:endParaRPr>
                    </a:p>
                  </a:txBody>
                  <a:tcPr anchor="ctr">
                    <a:solidFill>
                      <a:srgbClr val="FFC000"/>
                    </a:solidFill>
                  </a:tcPr>
                </a:tc>
                <a:tc>
                  <a:txBody>
                    <a:bodyPr/>
                    <a:lstStyle/>
                    <a:p>
                      <a:pPr algn="ctr" rtl="0" fontAlgn="base">
                        <a:lnSpc>
                          <a:spcPts val="1300"/>
                        </a:lnSpc>
                        <a:spcAft>
                          <a:spcPts val="500"/>
                        </a:spcAft>
                        <a:buNone/>
                      </a:pPr>
                      <a:r>
                        <a:rPr lang="en-GB" sz="1200" b="0" i="0">
                          <a:effectLst/>
                          <a:latin typeface="Arial" panose="020B0604020202020204" pitchFamily="34" charset="0"/>
                        </a:rPr>
                        <a:t>Awaiting progression </a:t>
                      </a:r>
                      <a:endParaRPr lang="en-GB" sz="1200" b="0" i="0">
                        <a:effectLst/>
                      </a:endParaRPr>
                    </a:p>
                  </a:txBody>
                  <a:tcPr anchor="ctr"/>
                </a:tc>
                <a:extLst>
                  <a:ext uri="{0D108BD9-81ED-4DB2-BD59-A6C34878D82A}">
                    <a16:rowId xmlns:a16="http://schemas.microsoft.com/office/drawing/2014/main" val="985117508"/>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13 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L1/L2 Validation (Future Timestamp) </a:t>
                      </a:r>
                      <a:endParaRPr lang="en-GB" sz="1200" b="0" i="0">
                        <a:effectLst/>
                      </a:endParaRPr>
                    </a:p>
                  </a:txBody>
                  <a:tcPr anchor="ctr"/>
                </a:tc>
                <a:tc>
                  <a:txBody>
                    <a:bodyPr/>
                    <a:lstStyle/>
                    <a:p>
                      <a:pPr marL="0" marR="0" lvl="0" indent="0" algn="ctr" defTabSz="914400" rtl="0" eaLnBrk="1" fontAlgn="base" latinLnBrk="0" hangingPunct="1">
                        <a:lnSpc>
                          <a:spcPts val="1300"/>
                        </a:lnSpc>
                        <a:spcBef>
                          <a:spcPts val="0"/>
                        </a:spcBef>
                        <a:spcAft>
                          <a:spcPts val="500"/>
                        </a:spcAft>
                        <a:buClrTx/>
                        <a:buSzTx/>
                        <a:buFontTx/>
                        <a:buNone/>
                        <a:tabLst/>
                        <a:defRPr/>
                      </a:pPr>
                      <a:r>
                        <a:rPr lang="en-GB" sz="1200" b="0" i="0">
                          <a:effectLst/>
                          <a:latin typeface="Arial" panose="020B0604020202020204" pitchFamily="34" charset="0"/>
                        </a:rPr>
                        <a:t>Development in progress</a:t>
                      </a:r>
                      <a:endParaRPr lang="en-GB" sz="1200" b="0" i="0">
                        <a:effectLst/>
                      </a:endParaRPr>
                    </a:p>
                  </a:txBody>
                  <a:tcPr/>
                </a:tc>
                <a:tc>
                  <a:txBody>
                    <a:bodyPr/>
                    <a:lstStyle/>
                    <a:p>
                      <a:pPr algn="ctr" rtl="0" fontAlgn="base">
                        <a:lnSpc>
                          <a:spcPts val="1300"/>
                        </a:lnSpc>
                        <a:spcAft>
                          <a:spcPts val="500"/>
                        </a:spcAft>
                        <a:buNone/>
                      </a:pPr>
                      <a:r>
                        <a:rPr lang="en-GB" sz="1200" b="0" i="0">
                          <a:effectLst/>
                          <a:latin typeface="Arial" panose="020B0604020202020204" pitchFamily="34" charset="0"/>
                        </a:rPr>
                        <a:t>Build (in progress)</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 External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G</a:t>
                      </a:r>
                      <a:endParaRPr lang="en-GB" sz="1200" b="1" i="0">
                        <a:effectLst/>
                      </a:endParaRPr>
                    </a:p>
                  </a:txBody>
                  <a:tcPr anchor="ctr">
                    <a:solidFill>
                      <a:srgbClr val="92D050"/>
                    </a:solidFill>
                  </a:tcPr>
                </a:tc>
                <a:tc>
                  <a:txBody>
                    <a:bodyPr/>
                    <a:lstStyle/>
                    <a:p>
                      <a:pPr algn="ctr" rtl="0" fontAlgn="base">
                        <a:lnSpc>
                          <a:spcPts val="1300"/>
                        </a:lnSpc>
                        <a:spcAft>
                          <a:spcPts val="500"/>
                        </a:spcAft>
                        <a:buNone/>
                      </a:pPr>
                      <a:r>
                        <a:rPr lang="en-US" sz="1200"/>
                        <a:t>Low risk; in test phase</a:t>
                      </a:r>
                      <a:endParaRPr lang="en-GB" sz="1200" b="0" i="0">
                        <a:effectLst/>
                      </a:endParaRPr>
                    </a:p>
                  </a:txBody>
                  <a:tcPr anchor="ctr"/>
                </a:tc>
                <a:extLst>
                  <a:ext uri="{0D108BD9-81ED-4DB2-BD59-A6C34878D82A}">
                    <a16:rowId xmlns:a16="http://schemas.microsoft.com/office/drawing/2014/main" val="3537486495"/>
                  </a:ext>
                </a:extLst>
              </a:tr>
              <a:tr h="370840">
                <a:tc>
                  <a:txBody>
                    <a:bodyPr/>
                    <a:lstStyle/>
                    <a:p>
                      <a:pPr algn="ctr" rtl="0" fontAlgn="base">
                        <a:lnSpc>
                          <a:spcPts val="1300"/>
                        </a:lnSpc>
                        <a:spcAft>
                          <a:spcPts val="500"/>
                        </a:spcAft>
                        <a:buNone/>
                      </a:pPr>
                      <a:r>
                        <a:rPr lang="en-GB" sz="1200" b="0" i="0">
                          <a:effectLst/>
                          <a:latin typeface="Arial" panose="020B0604020202020204" pitchFamily="34" charset="0"/>
                        </a:rPr>
                        <a:t>14 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Align Retry Behaviour (HTTP Codes)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Ready for development</a:t>
                      </a:r>
                      <a:endParaRPr lang="en-GB" sz="1200" b="0" i="0">
                        <a:effectLst/>
                      </a:endParaRPr>
                    </a:p>
                  </a:txBody>
                  <a:tcPr/>
                </a:tc>
                <a:tc>
                  <a:txBody>
                    <a:bodyPr/>
                    <a:lstStyle/>
                    <a:p>
                      <a:pPr algn="ctr" rtl="0" fontAlgn="base">
                        <a:lnSpc>
                          <a:spcPts val="1300"/>
                        </a:lnSpc>
                        <a:spcAft>
                          <a:spcPts val="500"/>
                        </a:spcAft>
                        <a:buNone/>
                      </a:pPr>
                      <a:r>
                        <a:rPr lang="en-GB" sz="1200" b="0" i="0">
                          <a:effectLst/>
                          <a:latin typeface="Arial" panose="020B0604020202020204" pitchFamily="34" charset="0"/>
                        </a:rPr>
                        <a:t>Backlog </a:t>
                      </a:r>
                      <a:endParaRPr lang="en-GB" sz="1200" b="0" i="0">
                        <a:effectLst/>
                      </a:endParaRPr>
                    </a:p>
                  </a:txBody>
                  <a:tcPr anchor="ctr"/>
                </a:tc>
                <a:tc>
                  <a:txBody>
                    <a:bodyPr/>
                    <a:lstStyle/>
                    <a:p>
                      <a:pPr algn="ctr" rtl="0" fontAlgn="base">
                        <a:lnSpc>
                          <a:spcPts val="1300"/>
                        </a:lnSpc>
                        <a:spcAft>
                          <a:spcPts val="500"/>
                        </a:spcAft>
                        <a:buNone/>
                      </a:pPr>
                      <a:r>
                        <a:rPr lang="en-GB" sz="1200" b="0" i="0">
                          <a:effectLst/>
                          <a:latin typeface="Arial" panose="020B0604020202020204" pitchFamily="34" charset="0"/>
                        </a:rPr>
                        <a:t>Internal </a:t>
                      </a:r>
                      <a:endParaRPr lang="en-GB" sz="1200" b="0" i="0">
                        <a:effectLst/>
                      </a:endParaRPr>
                    </a:p>
                  </a:txBody>
                  <a:tcPr anchor="ctr"/>
                </a:tc>
                <a:tc>
                  <a:txBody>
                    <a:bodyPr/>
                    <a:lstStyle/>
                    <a:p>
                      <a:pPr algn="ctr" rtl="0" fontAlgn="base">
                        <a:lnSpc>
                          <a:spcPts val="1300"/>
                        </a:lnSpc>
                        <a:spcAft>
                          <a:spcPts val="500"/>
                        </a:spcAft>
                        <a:buNone/>
                      </a:pPr>
                      <a:r>
                        <a:rPr lang="en-GB" sz="1200" b="1" i="0">
                          <a:effectLst/>
                          <a:latin typeface="Arial" panose="020B0604020202020204" pitchFamily="34" charset="0"/>
                        </a:rPr>
                        <a:t>A </a:t>
                      </a:r>
                      <a:endParaRPr lang="en-GB" sz="1200" b="1" i="0">
                        <a:effectLst/>
                      </a:endParaRPr>
                    </a:p>
                  </a:txBody>
                  <a:tcPr anchor="ctr">
                    <a:solidFill>
                      <a:srgbClr val="FFC000"/>
                    </a:solidFill>
                  </a:tcPr>
                </a:tc>
                <a:tc>
                  <a:txBody>
                    <a:bodyPr/>
                    <a:lstStyle/>
                    <a:p>
                      <a:pPr algn="ctr" rtl="0" fontAlgn="base">
                        <a:lnSpc>
                          <a:spcPts val="1300"/>
                        </a:lnSpc>
                        <a:spcAft>
                          <a:spcPts val="500"/>
                        </a:spcAft>
                        <a:buNone/>
                      </a:pPr>
                      <a:r>
                        <a:rPr lang="en-GB" sz="1200" b="0" i="0">
                          <a:effectLst/>
                          <a:latin typeface="Arial" panose="020B0604020202020204" pitchFamily="34" charset="0"/>
                        </a:rPr>
                        <a:t>Design alignment require </a:t>
                      </a:r>
                      <a:endParaRPr lang="en-GB" sz="1200" b="0" i="0">
                        <a:effectLst/>
                      </a:endParaRPr>
                    </a:p>
                  </a:txBody>
                  <a:tcPr anchor="ctr"/>
                </a:tc>
                <a:extLst>
                  <a:ext uri="{0D108BD9-81ED-4DB2-BD59-A6C34878D82A}">
                    <a16:rowId xmlns:a16="http://schemas.microsoft.com/office/drawing/2014/main" val="3865071655"/>
                  </a:ext>
                </a:extLst>
              </a:tr>
            </a:tbl>
          </a:graphicData>
        </a:graphic>
      </p:graphicFrame>
      <p:sp>
        <p:nvSpPr>
          <p:cNvPr id="4" name="TextBox 3">
            <a:extLst>
              <a:ext uri="{FF2B5EF4-FFF2-40B4-BE49-F238E27FC236}">
                <a16:creationId xmlns:a16="http://schemas.microsoft.com/office/drawing/2014/main" id="{4B517063-90C4-4195-A5AD-BB733D1622B8}"/>
              </a:ext>
            </a:extLst>
          </p:cNvPr>
          <p:cNvSpPr txBox="1"/>
          <p:nvPr/>
        </p:nvSpPr>
        <p:spPr>
          <a:xfrm>
            <a:off x="298697" y="4403333"/>
            <a:ext cx="11439525" cy="1656864"/>
          </a:xfrm>
          <a:prstGeom prst="rect">
            <a:avLst/>
          </a:prstGeom>
          <a:noFill/>
        </p:spPr>
        <p:txBody>
          <a:bodyPr wrap="square" lIns="91440" tIns="45720" rIns="91440" bIns="45720" anchor="t">
            <a:spAutoFit/>
          </a:bodyPr>
          <a:lstStyle/>
          <a:p>
            <a:pPr fontAlgn="base">
              <a:lnSpc>
                <a:spcPts val="1300"/>
              </a:lnSpc>
              <a:spcBef>
                <a:spcPts val="1300"/>
              </a:spcBef>
              <a:spcAft>
                <a:spcPts val="1300"/>
              </a:spcAft>
            </a:pPr>
            <a:r>
              <a:rPr lang="en-US" sz="1600"/>
              <a:t>The August release reflects the current delivery position across the DIP backlog:</a:t>
            </a:r>
          </a:p>
          <a:p>
            <a:pPr marL="285750" lvl="0" indent="-285750" eaLnBrk="0" fontAlgn="base" hangingPunct="0">
              <a:spcBef>
                <a:spcPct val="0"/>
              </a:spcBef>
              <a:spcAft>
                <a:spcPct val="0"/>
              </a:spcAft>
              <a:buFont typeface="Arial" panose="020B0604020202020204" pitchFamily="34" charset="0"/>
              <a:buChar char="•"/>
            </a:pPr>
            <a:r>
              <a:rPr lang="en-US" sz="1600"/>
              <a:t>Majority of items progressing in build and testing </a:t>
            </a:r>
          </a:p>
          <a:p>
            <a:pPr marL="285750" indent="-285750" eaLnBrk="0" fontAlgn="base" hangingPunct="0">
              <a:spcBef>
                <a:spcPct val="0"/>
              </a:spcBef>
              <a:spcAft>
                <a:spcPct val="0"/>
              </a:spcAft>
              <a:buFont typeface="Arial" panose="020B0604020202020204" pitchFamily="34" charset="0"/>
              <a:buChar char="•"/>
            </a:pPr>
            <a:r>
              <a:rPr lang="en-US" sz="1600"/>
              <a:t>Replay and requeue capability currently under design review due to opportunity to mitigate cost and improve performance whilst aligning to data best practices</a:t>
            </a:r>
            <a:endParaRPr lang="en-US" sz="1600">
              <a:cs typeface="Arial"/>
            </a:endParaRPr>
          </a:p>
          <a:p>
            <a:pPr marL="285750" lvl="0" indent="-285750" eaLnBrk="0" fontAlgn="base" hangingPunct="0">
              <a:spcBef>
                <a:spcPct val="0"/>
              </a:spcBef>
              <a:spcAft>
                <a:spcPct val="0"/>
              </a:spcAft>
              <a:buFont typeface="Arial" panose="020B0604020202020204" pitchFamily="34" charset="0"/>
              <a:buChar char="•"/>
            </a:pPr>
            <a:r>
              <a:rPr lang="en-US" sz="1600"/>
              <a:t>Dependencies include Swagger </a:t>
            </a:r>
            <a:r>
              <a:rPr lang="en-US" sz="1600" err="1"/>
              <a:t>finalisation</a:t>
            </a:r>
            <a:r>
              <a:rPr lang="en-US" sz="1600"/>
              <a:t> and design alignment with Avanade/Microsoft</a:t>
            </a:r>
            <a:endParaRPr lang="en-US" sz="1600">
              <a:cs typeface="Arial"/>
            </a:endParaRPr>
          </a:p>
          <a:p>
            <a:pPr marL="285750" lvl="0" indent="-285750" eaLnBrk="0" fontAlgn="base" hangingPunct="0">
              <a:spcBef>
                <a:spcPct val="0"/>
              </a:spcBef>
              <a:spcAft>
                <a:spcPct val="0"/>
              </a:spcAft>
              <a:buFont typeface="Arial" panose="020B0604020202020204" pitchFamily="34" charset="0"/>
              <a:buChar char="•"/>
            </a:pPr>
            <a:r>
              <a:rPr lang="en-US" sz="1600"/>
              <a:t>August release scope will be confirmed following resolution of these design considerations</a:t>
            </a:r>
          </a:p>
        </p:txBody>
      </p:sp>
    </p:spTree>
    <p:extLst>
      <p:ext uri="{BB962C8B-B14F-4D97-AF65-F5344CB8AC3E}">
        <p14:creationId xmlns:p14="http://schemas.microsoft.com/office/powerpoint/2010/main" val="290225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BF118-0167-B0C1-B5CB-575D145EA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079F1-84B9-0BDB-1747-37F21713DD7D}"/>
              </a:ext>
            </a:extLst>
          </p:cNvPr>
          <p:cNvSpPr>
            <a:spLocks noGrp="1"/>
          </p:cNvSpPr>
          <p:nvPr>
            <p:ph type="title"/>
          </p:nvPr>
        </p:nvSpPr>
        <p:spPr>
          <a:xfrm>
            <a:off x="372340" y="365125"/>
            <a:ext cx="11439525" cy="606859"/>
          </a:xfrm>
        </p:spPr>
        <p:txBody>
          <a:bodyPr/>
          <a:lstStyle/>
          <a:p>
            <a:r>
              <a:rPr lang="en-GB"/>
              <a:t>DIP Archive Update </a:t>
            </a:r>
          </a:p>
        </p:txBody>
      </p:sp>
      <p:sp>
        <p:nvSpPr>
          <p:cNvPr id="4" name="TextBox 3">
            <a:extLst>
              <a:ext uri="{FF2B5EF4-FFF2-40B4-BE49-F238E27FC236}">
                <a16:creationId xmlns:a16="http://schemas.microsoft.com/office/drawing/2014/main" id="{F2EA23A0-3A5D-1B82-D9F5-CA530874124F}"/>
              </a:ext>
            </a:extLst>
          </p:cNvPr>
          <p:cNvSpPr txBox="1"/>
          <p:nvPr/>
        </p:nvSpPr>
        <p:spPr>
          <a:xfrm>
            <a:off x="294402" y="967512"/>
            <a:ext cx="11439525" cy="5350183"/>
          </a:xfrm>
          <a:prstGeom prst="rect">
            <a:avLst/>
          </a:prstGeom>
          <a:noFill/>
        </p:spPr>
        <p:txBody>
          <a:bodyPr wrap="square" lIns="91440" tIns="45720" rIns="91440" bIns="45720" anchor="t">
            <a:spAutoFit/>
          </a:bodyPr>
          <a:lstStyle/>
          <a:p>
            <a:pPr fontAlgn="base">
              <a:lnSpc>
                <a:spcPts val="1300"/>
              </a:lnSpc>
              <a:spcBef>
                <a:spcPts val="1300"/>
              </a:spcBef>
              <a:spcAft>
                <a:spcPts val="1300"/>
              </a:spcAft>
            </a:pPr>
            <a:r>
              <a:rPr lang="en-US" sz="1600"/>
              <a:t>To explain the </a:t>
            </a:r>
            <a:r>
              <a:rPr lang="en-US" sz="1600" b="1">
                <a:solidFill>
                  <a:srgbClr val="FF0000"/>
                </a:solidFill>
              </a:rPr>
              <a:t>RED</a:t>
            </a:r>
            <a:r>
              <a:rPr lang="en-US" sz="1600"/>
              <a:t> status behind the </a:t>
            </a:r>
            <a:r>
              <a:rPr lang="en-US" sz="1600" b="1"/>
              <a:t>S/N 10 &amp; 11 </a:t>
            </a:r>
            <a:r>
              <a:rPr lang="en-US" sz="1600"/>
              <a:t>referenced in the two previous slides: </a:t>
            </a:r>
            <a:endParaRPr lang="en-US" sz="1600">
              <a:cs typeface="Arial"/>
            </a:endParaRPr>
          </a:p>
          <a:p>
            <a:pPr marL="285750" indent="-285750" eaLnBrk="0" fontAlgn="base" hangingPunct="0">
              <a:spcBef>
                <a:spcPct val="0"/>
              </a:spcBef>
              <a:spcAft>
                <a:spcPct val="0"/>
              </a:spcAft>
              <a:buFont typeface="Arial" panose="020B0604020202020204" pitchFamily="34" charset="0"/>
              <a:buChar char="•"/>
            </a:pPr>
            <a:r>
              <a:rPr lang="en-US" altLang="en-US" sz="1600">
                <a:latin typeface="Arial"/>
                <a:cs typeface="Arial"/>
              </a:rPr>
              <a:t>Avanade (DIP Service Provider) have identified an increase in costs associated with the DIP archive specifically around the cost of indexes and identified an opportunity to redesign which improves performance and cost</a:t>
            </a:r>
            <a:endParaRPr lang="en-US" altLang="en-US" sz="1600">
              <a:latin typeface="Arial" panose="020B0604020202020204" pitchFamily="34" charset="0"/>
              <a:cs typeface="Arial"/>
            </a:endParaRPr>
          </a:p>
          <a:p>
            <a:pPr marL="285750" indent="-285750" eaLnBrk="0" fontAlgn="base" hangingPunct="0">
              <a:spcBef>
                <a:spcPct val="0"/>
              </a:spcBef>
              <a:spcAft>
                <a:spcPct val="0"/>
              </a:spcAft>
              <a:buFont typeface="Arial" panose="020B0604020202020204" pitchFamily="34" charset="0"/>
              <a:buChar char="•"/>
            </a:pPr>
            <a:r>
              <a:rPr lang="en-US" altLang="en-US" sz="1600">
                <a:latin typeface="Arial"/>
                <a:cs typeface="Arial"/>
              </a:rPr>
              <a:t>This provided an opportunity to the DIP Manager to consider the use of the DIP archive and aligning it with the wider </a:t>
            </a:r>
            <a:r>
              <a:rPr lang="en-US" altLang="en-US" sz="1600" err="1">
                <a:latin typeface="Arial"/>
                <a:cs typeface="Arial"/>
              </a:rPr>
              <a:t>Elexon</a:t>
            </a:r>
            <a:r>
              <a:rPr lang="en-US" altLang="en-US" sz="1600">
                <a:latin typeface="Arial"/>
                <a:cs typeface="Arial"/>
              </a:rPr>
              <a:t> data strategy and the role that other systems in the ecosystem provide (Electricity Enquiry Service (EES))</a:t>
            </a:r>
            <a:endParaRPr lang="en-US">
              <a:cs typeface="Arial" panose="020B0604020202020204"/>
            </a:endParaRPr>
          </a:p>
          <a:p>
            <a:pPr marL="285750" indent="-285750">
              <a:spcBef>
                <a:spcPct val="0"/>
              </a:spcBef>
              <a:spcAft>
                <a:spcPct val="0"/>
              </a:spcAft>
              <a:buFont typeface="Arial" panose="020B0604020202020204" pitchFamily="34" charset="0"/>
              <a:buChar char="•"/>
            </a:pPr>
            <a:r>
              <a:rPr lang="en-US" altLang="en-US" sz="1600">
                <a:latin typeface="Arial"/>
                <a:cs typeface="Arial"/>
              </a:rPr>
              <a:t>Examining requirements that use the DIP archive – there are three: </a:t>
            </a:r>
            <a:endParaRPr lang="en-US">
              <a:latin typeface="Arial"/>
              <a:cs typeface="Arial"/>
            </a:endParaRPr>
          </a:p>
          <a:p>
            <a:pPr marL="742950" lvl="1" indent="-285750">
              <a:spcBef>
                <a:spcPct val="0"/>
              </a:spcBef>
              <a:spcAft>
                <a:spcPct val="0"/>
              </a:spcAft>
              <a:buAutoNum type="arabicPeriod"/>
            </a:pPr>
            <a:r>
              <a:rPr lang="en-US" altLang="en-US" sz="1600">
                <a:latin typeface="Arial"/>
                <a:cs typeface="Arial"/>
              </a:rPr>
              <a:t>General use for replay/requeue (Non-functional) </a:t>
            </a:r>
            <a:endParaRPr lang="en-US">
              <a:latin typeface="Arial"/>
              <a:cs typeface="Arial"/>
            </a:endParaRPr>
          </a:p>
          <a:p>
            <a:pPr marL="800100" lvl="1" indent="-342900">
              <a:spcBef>
                <a:spcPct val="0"/>
              </a:spcBef>
              <a:spcAft>
                <a:spcPct val="0"/>
              </a:spcAft>
              <a:buAutoNum type="arabicPeriod"/>
            </a:pPr>
            <a:r>
              <a:rPr lang="en-US" altLang="en-US" sz="1600">
                <a:cs typeface="Arial"/>
              </a:rPr>
              <a:t>IF015/IF-016 messages – used for SDS </a:t>
            </a:r>
            <a:r>
              <a:rPr lang="en-US" altLang="en-US" sz="1600" err="1">
                <a:cs typeface="Arial"/>
              </a:rPr>
              <a:t>initialisation</a:t>
            </a:r>
            <a:r>
              <a:rPr lang="en-US" altLang="en-US" sz="1600">
                <a:cs typeface="Arial"/>
              </a:rPr>
              <a:t> and uses the </a:t>
            </a:r>
            <a:r>
              <a:rPr lang="en-US" sz="1600">
                <a:cs typeface="Arial"/>
              </a:rPr>
              <a:t>IF-021/IF-015/IF-014 archive (4-month requirement)</a:t>
            </a:r>
          </a:p>
          <a:p>
            <a:pPr marL="800100" lvl="1" indent="-342900">
              <a:spcBef>
                <a:spcPct val="0"/>
              </a:spcBef>
              <a:spcAft>
                <a:spcPct val="0"/>
              </a:spcAft>
              <a:buAutoNum type="arabicPeriod"/>
            </a:pPr>
            <a:r>
              <a:rPr lang="en-US" sz="1600">
                <a:latin typeface="Arial"/>
                <a:cs typeface="Arial"/>
              </a:rPr>
              <a:t>IF-040 message sent to new supplier off the back of IF-036 (30-day requirement)</a:t>
            </a:r>
          </a:p>
          <a:p>
            <a:pPr marL="285750" indent="-285750">
              <a:spcBef>
                <a:spcPct val="0"/>
              </a:spcBef>
              <a:spcAft>
                <a:spcPct val="0"/>
              </a:spcAft>
              <a:buFont typeface="Arial" panose="020B0604020202020204" pitchFamily="34" charset="0"/>
              <a:buChar char="•"/>
            </a:pPr>
            <a:r>
              <a:rPr lang="en-US" altLang="en-US" sz="1600">
                <a:latin typeface="Arial"/>
                <a:cs typeface="Arial"/>
              </a:rPr>
              <a:t>Exploring the option of moving the requirements 1&amp;2 into the Data Acquisition Hub (DAH), which is </a:t>
            </a:r>
            <a:r>
              <a:rPr lang="en-US" altLang="en-US" sz="1600" err="1">
                <a:latin typeface="Arial"/>
                <a:cs typeface="Arial"/>
              </a:rPr>
              <a:t>Elexon's</a:t>
            </a:r>
            <a:r>
              <a:rPr lang="en-US" altLang="en-US" sz="1600">
                <a:latin typeface="Arial"/>
                <a:cs typeface="Arial"/>
              </a:rPr>
              <a:t> strategic data store for metering data </a:t>
            </a:r>
            <a:endParaRPr lang="en-US">
              <a:latin typeface="Arial"/>
              <a:cs typeface="Arial"/>
            </a:endParaRPr>
          </a:p>
          <a:p>
            <a:pPr marL="285750" indent="-285750">
              <a:spcBef>
                <a:spcPct val="0"/>
              </a:spcBef>
              <a:spcAft>
                <a:spcPct val="0"/>
              </a:spcAft>
              <a:buFont typeface="Arial" panose="020B0604020202020204" pitchFamily="34" charset="0"/>
              <a:buChar char="•"/>
            </a:pPr>
            <a:r>
              <a:rPr lang="en-US" altLang="en-US" sz="1600">
                <a:latin typeface="Arial"/>
                <a:cs typeface="Arial"/>
              </a:rPr>
              <a:t>The cost of the development/testing/deployment work would quickly be recovered by the reduction in the storage costs</a:t>
            </a:r>
            <a:endParaRPr lang="en-US" altLang="en-US" sz="1600">
              <a:cs typeface="Arial"/>
            </a:endParaRPr>
          </a:p>
          <a:p>
            <a:pPr marL="285750" indent="-285750" eaLnBrk="0" fontAlgn="base" hangingPunct="0">
              <a:spcBef>
                <a:spcPct val="0"/>
              </a:spcBef>
              <a:spcAft>
                <a:spcPct val="0"/>
              </a:spcAft>
              <a:buFont typeface="Arial" panose="020B0604020202020204" pitchFamily="34" charset="0"/>
              <a:buChar char="•"/>
            </a:pPr>
            <a:endParaRPr lang="en-US" altLang="en-US" sz="1600">
              <a:latin typeface="Arial"/>
              <a:cs typeface="Arial"/>
            </a:endParaRPr>
          </a:p>
          <a:p>
            <a:pPr marL="285750" indent="-285750">
              <a:spcBef>
                <a:spcPct val="0"/>
              </a:spcBef>
              <a:spcAft>
                <a:spcPct val="0"/>
              </a:spcAft>
              <a:buFont typeface="Arial" panose="020B0604020202020204" pitchFamily="34" charset="0"/>
              <a:buChar char="•"/>
            </a:pPr>
            <a:r>
              <a:rPr lang="en-US" altLang="en-US" sz="1600">
                <a:latin typeface="Arial"/>
                <a:cs typeface="Arial"/>
              </a:rPr>
              <a:t>Replay/Requeue requirement:</a:t>
            </a:r>
            <a:endParaRPr lang="en-US" sz="1600">
              <a:latin typeface="Arial"/>
              <a:cs typeface="Arial"/>
            </a:endParaRPr>
          </a:p>
          <a:p>
            <a:pPr lvl="1">
              <a:spcBef>
                <a:spcPct val="0"/>
              </a:spcBef>
              <a:spcAft>
                <a:spcPct val="0"/>
              </a:spcAft>
            </a:pPr>
            <a:r>
              <a:rPr lang="en-US" altLang="en-US" sz="1600">
                <a:latin typeface="Arial"/>
                <a:cs typeface="Arial"/>
              </a:rPr>
              <a:t>Q. How long should data be retained in the archive for replay/requeue? How far back should users be able to reload data? Consider EES is the source of MPAN data in the event of data loss as DIP archive not guaranteed to have the required data.  Hence how long should parties have access to the DIP archive?</a:t>
            </a:r>
          </a:p>
          <a:p>
            <a:pPr marL="1714500" lvl="3" indent="-342900">
              <a:spcBef>
                <a:spcPct val="0"/>
              </a:spcBef>
              <a:spcAft>
                <a:spcPct val="0"/>
              </a:spcAft>
              <a:buAutoNum type="arabicPeriod"/>
            </a:pPr>
            <a:r>
              <a:rPr lang="en-US" altLang="en-US" sz="1600">
                <a:latin typeface="Arial"/>
                <a:cs typeface="Arial"/>
              </a:rPr>
              <a:t>2 years – current requirement inherited from </a:t>
            </a:r>
            <a:r>
              <a:rPr lang="en-US" altLang="en-US" sz="1600" err="1">
                <a:latin typeface="Arial"/>
                <a:cs typeface="Arial"/>
              </a:rPr>
              <a:t>programme</a:t>
            </a:r>
            <a:endParaRPr lang="en-US" altLang="en-US" sz="1600">
              <a:latin typeface="Arial"/>
              <a:cs typeface="Arial"/>
            </a:endParaRPr>
          </a:p>
          <a:p>
            <a:pPr marL="1714500" lvl="3" indent="-342900">
              <a:spcBef>
                <a:spcPct val="0"/>
              </a:spcBef>
              <a:spcAft>
                <a:spcPct val="0"/>
              </a:spcAft>
              <a:buAutoNum type="arabicPeriod"/>
            </a:pPr>
            <a:r>
              <a:rPr lang="en-US" altLang="en-US" sz="1600">
                <a:latin typeface="Arial"/>
                <a:cs typeface="Arial"/>
              </a:rPr>
              <a:t>4 months – align to IF-015/IF-016 requirement</a:t>
            </a:r>
          </a:p>
          <a:p>
            <a:pPr marL="1714500" lvl="3" indent="-342900">
              <a:spcBef>
                <a:spcPct val="0"/>
              </a:spcBef>
              <a:spcAft>
                <a:spcPct val="0"/>
              </a:spcAft>
              <a:buAutoNum type="arabicPeriod"/>
            </a:pPr>
            <a:r>
              <a:rPr lang="en-US" altLang="en-US" sz="1600">
                <a:solidFill>
                  <a:srgbClr val="000000"/>
                </a:solidFill>
                <a:highlight>
                  <a:srgbClr val="FFFF00"/>
                </a:highlight>
                <a:latin typeface="Arial"/>
                <a:cs typeface="Arial"/>
              </a:rPr>
              <a:t>1 month - DIP Manager recommendation</a:t>
            </a:r>
          </a:p>
        </p:txBody>
      </p:sp>
    </p:spTree>
    <p:extLst>
      <p:ext uri="{BB962C8B-B14F-4D97-AF65-F5344CB8AC3E}">
        <p14:creationId xmlns:p14="http://schemas.microsoft.com/office/powerpoint/2010/main" val="172198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E2F1-A994-C75B-640C-3B0A0439A1E2}"/>
              </a:ext>
            </a:extLst>
          </p:cNvPr>
          <p:cNvSpPr>
            <a:spLocks noGrp="1"/>
          </p:cNvSpPr>
          <p:nvPr>
            <p:ph type="title"/>
          </p:nvPr>
        </p:nvSpPr>
        <p:spPr>
          <a:xfrm>
            <a:off x="138043" y="365125"/>
            <a:ext cx="11958567" cy="1347649"/>
          </a:xfrm>
        </p:spPr>
        <p:txBody>
          <a:bodyPr/>
          <a:lstStyle/>
          <a:p>
            <a:r>
              <a:rPr lang="en-GB"/>
              <a:t>DIP System Change Roadmap for current 26/27 DIP Year </a:t>
            </a:r>
          </a:p>
        </p:txBody>
      </p:sp>
      <p:sp>
        <p:nvSpPr>
          <p:cNvPr id="3" name="Content Placeholder 2">
            <a:extLst>
              <a:ext uri="{FF2B5EF4-FFF2-40B4-BE49-F238E27FC236}">
                <a16:creationId xmlns:a16="http://schemas.microsoft.com/office/drawing/2014/main" id="{D3278417-6F44-58CE-7E45-D10A6B4311D0}"/>
              </a:ext>
            </a:extLst>
          </p:cNvPr>
          <p:cNvSpPr>
            <a:spLocks noGrp="1"/>
          </p:cNvSpPr>
          <p:nvPr>
            <p:ph idx="1"/>
          </p:nvPr>
        </p:nvSpPr>
        <p:spPr/>
        <p:txBody>
          <a:bodyPr/>
          <a:lstStyle/>
          <a:p>
            <a:r>
              <a:rPr lang="en-GB" sz="1600"/>
              <a:t>The DIP Manager has created a roadmap for system changes planned for development, testing, and implementation during the upcoming DIP Year (2026/27).</a:t>
            </a:r>
          </a:p>
          <a:p>
            <a:r>
              <a:rPr lang="en-GB" sz="1600"/>
              <a:t>The DIP Manager system change road map is structured around three phases: </a:t>
            </a:r>
          </a:p>
          <a:p>
            <a:pPr marL="285750" indent="-285750">
              <a:buFont typeface="Arial" panose="020B0604020202020204" pitchFamily="34" charset="0"/>
              <a:buChar char="•"/>
            </a:pPr>
            <a:r>
              <a:rPr lang="en-GB" sz="1600"/>
              <a:t>Stabilisation (April – August); </a:t>
            </a:r>
          </a:p>
          <a:p>
            <a:pPr marL="285750" indent="-285750">
              <a:buFont typeface="Arial" panose="020B0604020202020204" pitchFamily="34" charset="0"/>
              <a:buChar char="•"/>
            </a:pPr>
            <a:r>
              <a:rPr lang="en-GB" sz="1600"/>
              <a:t>Enduring (August – November); and </a:t>
            </a:r>
          </a:p>
          <a:p>
            <a:pPr marL="285750" indent="-285750">
              <a:buFont typeface="Arial" panose="020B0604020202020204" pitchFamily="34" charset="0"/>
              <a:buChar char="•"/>
            </a:pPr>
            <a:r>
              <a:rPr lang="en-GB" sz="1600"/>
              <a:t>Business as usual (December – March). </a:t>
            </a:r>
          </a:p>
          <a:p>
            <a:r>
              <a:rPr lang="en-GB" sz="1600"/>
              <a:t>By adopting a three-phase approach, the DIP manager will improve user experiences, enhance reporting functionality, strengthen platform robustness, and embed sustainable processes. </a:t>
            </a:r>
          </a:p>
          <a:p>
            <a:endParaRPr lang="en-GB" sz="1600"/>
          </a:p>
        </p:txBody>
      </p:sp>
    </p:spTree>
    <p:extLst>
      <p:ext uri="{BB962C8B-B14F-4D97-AF65-F5344CB8AC3E}">
        <p14:creationId xmlns:p14="http://schemas.microsoft.com/office/powerpoint/2010/main" val="1458458451"/>
      </p:ext>
    </p:extLst>
  </p:cSld>
  <p:clrMapOvr>
    <a:masterClrMapping/>
  </p:clrMapOvr>
</p:sld>
</file>

<file path=ppt/theme/theme1.xml><?xml version="1.0" encoding="utf-8"?>
<a:theme xmlns:a="http://schemas.openxmlformats.org/drawingml/2006/main" name="Office Theme">
  <a:themeElements>
    <a:clrScheme name="Elexon 2024 1">
      <a:dk1>
        <a:srgbClr val="000000"/>
      </a:dk1>
      <a:lt1>
        <a:srgbClr val="FFFFFF"/>
      </a:lt1>
      <a:dk2>
        <a:srgbClr val="000000"/>
      </a:dk2>
      <a:lt2>
        <a:srgbClr val="FFFFFF"/>
      </a:lt2>
      <a:accent1>
        <a:srgbClr val="09008C"/>
      </a:accent1>
      <a:accent2>
        <a:srgbClr val="A4B3B7"/>
      </a:accent2>
      <a:accent3>
        <a:srgbClr val="DCF3E7"/>
      </a:accent3>
      <a:accent4>
        <a:srgbClr val="A0C4E9"/>
      </a:accent4>
      <a:accent5>
        <a:srgbClr val="E9E5E0"/>
      </a:accent5>
      <a:accent6>
        <a:srgbClr val="1B444B"/>
      </a:accent6>
      <a:hlink>
        <a:srgbClr val="9FC3E7"/>
      </a:hlink>
      <a:folHlink>
        <a:srgbClr val="0900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3A7FB87-A18F-4599-8194-3B05545FC4AB}" vid="{43D3EC51-E91E-4DAD-B43F-A0A8EA704B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2E54501420D946A339871A89883BE1" ma:contentTypeVersion="7" ma:contentTypeDescription="Create a new document." ma:contentTypeScope="" ma:versionID="95f9446d0e1cdf451d2362d44a3677a9">
  <xsd:schema xmlns:xsd="http://www.w3.org/2001/XMLSchema" xmlns:xs="http://www.w3.org/2001/XMLSchema" xmlns:p="http://schemas.microsoft.com/office/2006/metadata/properties" xmlns:ns1="http://schemas.microsoft.com/sharepoint/v3" xmlns:ns2="bb018519-a43a-48d8-b76c-6b8dd743e5b7" targetNamespace="http://schemas.microsoft.com/office/2006/metadata/properties" ma:root="true" ma:fieldsID="3883e1aef9e7982f742457651fb932d0" ns1:_="" ns2:_="">
    <xsd:import namespace="http://schemas.microsoft.com/sharepoint/v3"/>
    <xsd:import namespace="bb018519-a43a-48d8-b76c-6b8dd743e5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ont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018519-a43a-48d8-b76c-6b8dd743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onth" ma:index="12" nillable="true" ma:displayName="Month" ma:format="Dropdown" ma:internalName="Month">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onth xmlns="bb018519-a43a-48d8-b76c-6b8dd743e5b7" xsi:nil="true"/>
  </documentManagement>
</p:properties>
</file>

<file path=customXml/itemProps1.xml><?xml version="1.0" encoding="utf-8"?>
<ds:datastoreItem xmlns:ds="http://schemas.openxmlformats.org/officeDocument/2006/customXml" ds:itemID="{E4630631-6851-4734-81A9-C2E27B0080B8}">
  <ds:schemaRefs>
    <ds:schemaRef ds:uri="bb018519-a43a-48d8-b76c-6b8dd743e5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DCA067-73D3-43CE-9F3C-E6CA17588602}">
  <ds:schemaRefs>
    <ds:schemaRef ds:uri="http://schemas.microsoft.com/sharepoint/v3/contenttype/forms"/>
  </ds:schemaRefs>
</ds:datastoreItem>
</file>

<file path=customXml/itemProps3.xml><?xml version="1.0" encoding="utf-8"?>
<ds:datastoreItem xmlns:ds="http://schemas.openxmlformats.org/officeDocument/2006/customXml" ds:itemID="{F9464541-7906-4E71-9EAD-6C37BE3BDE4F}">
  <ds:schemaRefs>
    <ds:schemaRef ds:uri="bb018519-a43a-48d8-b76c-6b8dd743e5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5c7e30fc-0d1a-42ec-a047-a6153d299573}" enabled="1" method="Standard" siteId="{1a235385-5d29-40e1-96fd-bc5ec2706361}" removed="0"/>
</clbl:labelList>
</file>

<file path=docProps/app.xml><?xml version="1.0" encoding="utf-8"?>
<Properties xmlns="http://schemas.openxmlformats.org/officeDocument/2006/extended-properties" xmlns:vt="http://schemas.openxmlformats.org/officeDocument/2006/docPropsVTypes">
  <Template>Elexon Powerpoint template_February 2025</Template>
  <TotalTime>0</TotalTime>
  <Application>Microsoft Office PowerPoint</Application>
  <PresentationFormat>Widescreen</PresentationFormat>
  <Slides>30</Slides>
  <Notes>6</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DCAB016</vt:lpstr>
      <vt:lpstr>DCAB016</vt:lpstr>
      <vt:lpstr>Welcome and apologies</vt:lpstr>
      <vt:lpstr>DIP Manager System  Report</vt:lpstr>
      <vt:lpstr>DIP Manager System Report</vt:lpstr>
      <vt:lpstr>DIP Manager System Report – August Release </vt:lpstr>
      <vt:lpstr>DIP Manager System Report - August Release </vt:lpstr>
      <vt:lpstr>DIP Archive Update </vt:lpstr>
      <vt:lpstr>DIP System Change Roadmap for current 26/27 DIP Year </vt:lpstr>
      <vt:lpstr>DIP System Change Roadmap for current DIP Year </vt:lpstr>
      <vt:lpstr>DIP System Change Roadmap for Apr'26 to Aug'26 </vt:lpstr>
      <vt:lpstr>PowerPoint Presentation</vt:lpstr>
      <vt:lpstr>DIP System Change Roadmap for Aug'26 to Nov'26 </vt:lpstr>
      <vt:lpstr>PowerPoint Presentation</vt:lpstr>
      <vt:lpstr>DIP System Change Roadmap for Dec'26 to Mar'27 </vt:lpstr>
      <vt:lpstr>PowerPoint Presentation</vt:lpstr>
      <vt:lpstr>Any questions?</vt:lpstr>
      <vt:lpstr>DIP Change Report</vt:lpstr>
      <vt:lpstr>DIP Change Request (CR) updates</vt:lpstr>
      <vt:lpstr>DIP CR updates</vt:lpstr>
      <vt:lpstr>Forward Schedule of System Change </vt:lpstr>
      <vt:lpstr>Any questions?</vt:lpstr>
      <vt:lpstr>DIP Assurance Strategy </vt:lpstr>
      <vt:lpstr>Risk Operating Plan Consultation </vt:lpstr>
      <vt:lpstr>DIP Manager Escalation Guidance Note</vt:lpstr>
      <vt:lpstr>DIP Manager Escalation – non compliance rating</vt:lpstr>
      <vt:lpstr>Any questions?</vt:lpstr>
      <vt:lpstr>Actions and Minutes</vt:lpstr>
      <vt:lpstr>Any Other Business</vt:lpstr>
      <vt:lpstr>Thank you</vt:lpstr>
    </vt:vector>
  </TitlesOfParts>
  <Company>ELEXON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DCAB006</dc:title>
  <dc:creator>DCR0002</dc:creator>
  <cp:revision>1</cp:revision>
  <dcterms:created xsi:type="dcterms:W3CDTF">2025-03-10T12:29:43Z</dcterms:created>
  <dcterms:modified xsi:type="dcterms:W3CDTF">2026-04-14T08:15:47Z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0x010100172E54501420D946A339871A89883BE1</vt:lpwstr>
  </property>
  <property fmtid="{D5CDD505-2E9C-101B-9397-08002B2CF9AE}" pid="3" name="MSIP_Label_5c7e30fc-0d1a-42ec-a047-a6153d299573_Enabled">
    <vt:lpwstr>true</vt:lpwstr>
  </property>
  <property fmtid="{D5CDD505-2E9C-101B-9397-08002B2CF9AE}" pid="4" name="MSIP_Label_5c7e30fc-0d1a-42ec-a047-a6153d299573_SetDate">
    <vt:lpwstr>2025-01-06T11:08:00Z</vt:lpwstr>
  </property>
  <property fmtid="{D5CDD505-2E9C-101B-9397-08002B2CF9AE}" pid="5" name="MSIP_Label_5c7e30fc-0d1a-42ec-a047-a6153d299573_Method">
    <vt:lpwstr>Standard</vt:lpwstr>
  </property>
  <property fmtid="{D5CDD505-2E9C-101B-9397-08002B2CF9AE}" pid="6" name="MSIP_Label_5c7e30fc-0d1a-42ec-a047-a6153d299573_Name">
    <vt:lpwstr>Public</vt:lpwstr>
  </property>
  <property fmtid="{D5CDD505-2E9C-101B-9397-08002B2CF9AE}" pid="7" name="MSIP_Label_5c7e30fc-0d1a-42ec-a047-a6153d299573_SiteId">
    <vt:lpwstr>1a235385-5d29-40e1-96fd-bc5ec2706361</vt:lpwstr>
  </property>
  <property fmtid="{D5CDD505-2E9C-101B-9397-08002B2CF9AE}" pid="8" name="MSIP_Label_5c7e30fc-0d1a-42ec-a047-a6153d299573_ActionId">
    <vt:lpwstr>8cce23ca-593c-43c4-ba35-f83bc950e777</vt:lpwstr>
  </property>
  <property fmtid="{D5CDD505-2E9C-101B-9397-08002B2CF9AE}" pid="9" name="MSIP_Label_5c7e30fc-0d1a-42ec-a047-a6153d299573_ContentBits">
    <vt:lpwstr>0</vt:lpwstr>
  </property>
  <property fmtid="{D5CDD505-2E9C-101B-9397-08002B2CF9AE}" pid="10" name="MediaServiceImageTags">
    <vt:lpwstr/>
  </property>
  <property fmtid="{D5CDD505-2E9C-101B-9397-08002B2CF9AE}" pid="11" name="Reviewedby">
    <vt:lpwstr/>
  </property>
  <property fmtid="{D5CDD505-2E9C-101B-9397-08002B2CF9AE}" pid="12" name="Draftedby">
    <vt:lpwstr/>
  </property>
</Properties>
</file>